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omments/modernComment_149_AF5CEF85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15" r:id="rId5"/>
    <p:sldId id="322" r:id="rId6"/>
    <p:sldId id="307" r:id="rId7"/>
    <p:sldId id="321" r:id="rId8"/>
    <p:sldId id="304" r:id="rId9"/>
    <p:sldId id="323" r:id="rId10"/>
    <p:sldId id="324" r:id="rId11"/>
    <p:sldId id="325" r:id="rId12"/>
    <p:sldId id="332" r:id="rId13"/>
    <p:sldId id="333" r:id="rId14"/>
    <p:sldId id="329" r:id="rId15"/>
    <p:sldId id="334" r:id="rId16"/>
    <p:sldId id="328" r:id="rId17"/>
    <p:sldId id="327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C614-2338-A377-C297-753FD630E7DD}" name="Romi Verschoor" initials="RV" userId="S::rve@tg.nl::db379b68-79e0-4461-b420-f60a7e2692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6C6"/>
    <a:srgbClr val="9D9D9C"/>
    <a:srgbClr val="878787"/>
    <a:srgbClr val="B2B2B2"/>
    <a:srgbClr val="F0CB7D"/>
    <a:srgbClr val="F7E1B7"/>
    <a:srgbClr val="FBF0DB"/>
    <a:srgbClr val="E3E7F3"/>
    <a:srgbClr val="B0C1DC"/>
    <a:srgbClr val="6E9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8DB4C-2776-FEAF-E87F-989CB611C27A}" v="17" dt="2024-11-14T13:05:57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94694"/>
  </p:normalViewPr>
  <p:slideViewPr>
    <p:cSldViewPr snapToGrid="0" snapToObjects="1" showGuides="1">
      <p:cViewPr>
        <p:scale>
          <a:sx n="66" d="100"/>
          <a:sy n="66" d="100"/>
        </p:scale>
        <p:origin x="1596" y="93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.franken@thiememeulenhoff.nl" userId="S::urn:spo:guest#a.franken@thiememeulenhoff.nl::" providerId="AD" clId="Web-{1A88DB4C-2776-FEAF-E87F-989CB611C27A}"/>
    <pc:docChg chg="delSld modSld">
      <pc:chgData name="a.franken@thiememeulenhoff.nl" userId="S::urn:spo:guest#a.franken@thiememeulenhoff.nl::" providerId="AD" clId="Web-{1A88DB4C-2776-FEAF-E87F-989CB611C27A}" dt="2024-11-14T13:05:57.886" v="16"/>
      <pc:docMkLst>
        <pc:docMk/>
      </pc:docMkLst>
      <pc:sldChg chg="del">
        <pc:chgData name="a.franken@thiememeulenhoff.nl" userId="S::urn:spo:guest#a.franken@thiememeulenhoff.nl::" providerId="AD" clId="Web-{1A88DB4C-2776-FEAF-E87F-989CB611C27A}" dt="2024-11-14T13:05:57.855" v="7"/>
        <pc:sldMkLst>
          <pc:docMk/>
          <pc:sldMk cId="711175887" sldId="269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86" v="16"/>
        <pc:sldMkLst>
          <pc:docMk/>
          <pc:sldMk cId="1538539550" sldId="303"/>
        </pc:sldMkLst>
      </pc:sldChg>
      <pc:sldChg chg="addSp delSp modSp">
        <pc:chgData name="a.franken@thiememeulenhoff.nl" userId="S::urn:spo:guest#a.franken@thiememeulenhoff.nl::" providerId="AD" clId="Web-{1A88DB4C-2776-FEAF-E87F-989CB611C27A}" dt="2024-11-14T13:04:14.789" v="4"/>
        <pc:sldMkLst>
          <pc:docMk/>
          <pc:sldMk cId="2322749678" sldId="304"/>
        </pc:sldMkLst>
        <pc:spChg chg="add del mod">
          <ac:chgData name="a.franken@thiememeulenhoff.nl" userId="S::urn:spo:guest#a.franken@thiememeulenhoff.nl::" providerId="AD" clId="Web-{1A88DB4C-2776-FEAF-E87F-989CB611C27A}" dt="2024-11-14T13:04:14.789" v="4"/>
          <ac:spMkLst>
            <pc:docMk/>
            <pc:sldMk cId="2322749678" sldId="304"/>
            <ac:spMk id="7" creationId="{B8E3456F-F807-27D5-8763-3D481621511B}"/>
          </ac:spMkLst>
        </pc:spChg>
        <pc:picChg chg="add del mod">
          <ac:chgData name="a.franken@thiememeulenhoff.nl" userId="S::urn:spo:guest#a.franken@thiememeulenhoff.nl::" providerId="AD" clId="Web-{1A88DB4C-2776-FEAF-E87F-989CB611C27A}" dt="2024-11-14T13:03:54.086" v="3"/>
          <ac:picMkLst>
            <pc:docMk/>
            <pc:sldMk cId="2322749678" sldId="304"/>
            <ac:picMk id="3" creationId="{65F45D42-325F-52DC-3734-993F3A0A17BA}"/>
          </ac:picMkLst>
        </pc:picChg>
        <pc:picChg chg="add mod ord">
          <ac:chgData name="a.franken@thiememeulenhoff.nl" userId="S::urn:spo:guest#a.franken@thiememeulenhoff.nl::" providerId="AD" clId="Web-{1A88DB4C-2776-FEAF-E87F-989CB611C27A}" dt="2024-11-14T13:04:14.789" v="4"/>
          <ac:picMkLst>
            <pc:docMk/>
            <pc:sldMk cId="2322749678" sldId="304"/>
            <ac:picMk id="8" creationId="{59FA736C-0B19-87B0-5B30-531388EE959E}"/>
          </ac:picMkLst>
        </pc:picChg>
        <pc:picChg chg="del">
          <ac:chgData name="a.franken@thiememeulenhoff.nl" userId="S::urn:spo:guest#a.franken@thiememeulenhoff.nl::" providerId="AD" clId="Web-{1A88DB4C-2776-FEAF-E87F-989CB611C27A}" dt="2024-11-14T13:03:49.273" v="1"/>
          <ac:picMkLst>
            <pc:docMk/>
            <pc:sldMk cId="2322749678" sldId="304"/>
            <ac:picMk id="10" creationId="{9DB6D3EE-CE1F-2C25-D2F6-579ECBC60EA8}"/>
          </ac:picMkLst>
        </pc:picChg>
      </pc:sldChg>
      <pc:sldChg chg="del">
        <pc:chgData name="a.franken@thiememeulenhoff.nl" userId="S::urn:spo:guest#a.franken@thiememeulenhoff.nl::" providerId="AD" clId="Web-{1A88DB4C-2776-FEAF-E87F-989CB611C27A}" dt="2024-11-14T13:05:57.886" v="15"/>
        <pc:sldMkLst>
          <pc:docMk/>
          <pc:sldMk cId="3243495207" sldId="305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86" v="14"/>
        <pc:sldMkLst>
          <pc:docMk/>
          <pc:sldMk cId="1235536310" sldId="306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86" v="13"/>
        <pc:sldMkLst>
          <pc:docMk/>
          <pc:sldMk cId="542603107" sldId="308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71" v="12"/>
        <pc:sldMkLst>
          <pc:docMk/>
          <pc:sldMk cId="741558058" sldId="309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71" v="11"/>
        <pc:sldMkLst>
          <pc:docMk/>
          <pc:sldMk cId="634087809" sldId="310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71" v="10"/>
        <pc:sldMkLst>
          <pc:docMk/>
          <pc:sldMk cId="3064972905" sldId="311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71" v="9"/>
        <pc:sldMkLst>
          <pc:docMk/>
          <pc:sldMk cId="3978993218" sldId="312"/>
        </pc:sldMkLst>
      </pc:sldChg>
      <pc:sldChg chg="del">
        <pc:chgData name="a.franken@thiememeulenhoff.nl" userId="S::urn:spo:guest#a.franken@thiememeulenhoff.nl::" providerId="AD" clId="Web-{1A88DB4C-2776-FEAF-E87F-989CB611C27A}" dt="2024-11-14T13:05:57.855" v="8"/>
        <pc:sldMkLst>
          <pc:docMk/>
          <pc:sldMk cId="3738095" sldId="313"/>
        </pc:sldMkLst>
      </pc:sldChg>
      <pc:sldChg chg="delSp">
        <pc:chgData name="a.franken@thiememeulenhoff.nl" userId="S::urn:spo:guest#a.franken@thiememeulenhoff.nl::" providerId="AD" clId="Web-{1A88DB4C-2776-FEAF-E87F-989CB611C27A}" dt="2024-11-14T13:05:32.104" v="5"/>
        <pc:sldMkLst>
          <pc:docMk/>
          <pc:sldMk cId="3555445782" sldId="315"/>
        </pc:sldMkLst>
        <pc:spChg chg="del">
          <ac:chgData name="a.franken@thiememeulenhoff.nl" userId="S::urn:spo:guest#a.franken@thiememeulenhoff.nl::" providerId="AD" clId="Web-{1A88DB4C-2776-FEAF-E87F-989CB611C27A}" dt="2024-11-14T13:05:32.104" v="5"/>
          <ac:spMkLst>
            <pc:docMk/>
            <pc:sldMk cId="3555445782" sldId="315"/>
            <ac:spMk id="10" creationId="{9C77DCA3-F544-ACE7-DB9D-FFA6C1F6EB7D}"/>
          </ac:spMkLst>
        </pc:spChg>
      </pc:sldChg>
      <pc:sldChg chg="del">
        <pc:chgData name="a.franken@thiememeulenhoff.nl" userId="S::urn:spo:guest#a.franken@thiememeulenhoff.nl::" providerId="AD" clId="Web-{1A88DB4C-2776-FEAF-E87F-989CB611C27A}" dt="2024-11-14T13:05:57.855" v="6"/>
        <pc:sldMkLst>
          <pc:docMk/>
          <pc:sldMk cId="167616282" sldId="318"/>
        </pc:sldMkLst>
      </pc:sldChg>
    </pc:docChg>
  </pc:docChgLst>
  <pc:docChgLst>
    <pc:chgData name="Romi Verschoor" userId="db379b68-79e0-4461-b420-f60a7e269292" providerId="ADAL" clId="{4CD4B026-E707-49A5-BD34-EC296A13B654}"/>
    <pc:docChg chg="custSel addSld modSld sldOrd">
      <pc:chgData name="Romi Verschoor" userId="db379b68-79e0-4461-b420-f60a7e269292" providerId="ADAL" clId="{4CD4B026-E707-49A5-BD34-EC296A13B654}" dt="2024-10-28T14:53:23.880" v="201" actId="20577"/>
      <pc:docMkLst>
        <pc:docMk/>
      </pc:docMkLst>
      <pc:sldChg chg="modSp mod ord">
        <pc:chgData name="Romi Verschoor" userId="db379b68-79e0-4461-b420-f60a7e269292" providerId="ADAL" clId="{4CD4B026-E707-49A5-BD34-EC296A13B654}" dt="2024-10-28T14:53:09.614" v="195" actId="20577"/>
        <pc:sldMkLst>
          <pc:docMk/>
          <pc:sldMk cId="669926160" sldId="328"/>
        </pc:sldMkLst>
        <pc:spChg chg="mod">
          <ac:chgData name="Romi Verschoor" userId="db379b68-79e0-4461-b420-f60a7e269292" providerId="ADAL" clId="{4CD4B026-E707-49A5-BD34-EC296A13B654}" dt="2024-10-28T14:53:09.614" v="195" actId="20577"/>
          <ac:spMkLst>
            <pc:docMk/>
            <pc:sldMk cId="669926160" sldId="328"/>
            <ac:spMk id="2" creationId="{5EBBE2EE-7842-280C-F38B-7135A48D197C}"/>
          </ac:spMkLst>
        </pc:spChg>
        <pc:spChg chg="mod">
          <ac:chgData name="Romi Verschoor" userId="db379b68-79e0-4461-b420-f60a7e269292" providerId="ADAL" clId="{4CD4B026-E707-49A5-BD34-EC296A13B654}" dt="2024-10-28T14:48:40.870" v="178" actId="5793"/>
          <ac:spMkLst>
            <pc:docMk/>
            <pc:sldMk cId="669926160" sldId="328"/>
            <ac:spMk id="4" creationId="{035161FA-AD8B-1974-18FD-C57F6533EE21}"/>
          </ac:spMkLst>
        </pc:spChg>
      </pc:sldChg>
      <pc:sldChg chg="modSp mod addCm">
        <pc:chgData name="Romi Verschoor" userId="db379b68-79e0-4461-b420-f60a7e269292" providerId="ADAL" clId="{4CD4B026-E707-49A5-BD34-EC296A13B654}" dt="2024-10-28T14:53:23.880" v="201" actId="20577"/>
        <pc:sldMkLst>
          <pc:docMk/>
          <pc:sldMk cId="2942103429" sldId="329"/>
        </pc:sldMkLst>
        <pc:spChg chg="mod">
          <ac:chgData name="Romi Verschoor" userId="db379b68-79e0-4461-b420-f60a7e269292" providerId="ADAL" clId="{4CD4B026-E707-49A5-BD34-EC296A13B654}" dt="2024-10-28T14:53:23.880" v="201" actId="20577"/>
          <ac:spMkLst>
            <pc:docMk/>
            <pc:sldMk cId="2942103429" sldId="329"/>
            <ac:spMk id="2" creationId="{57B97AA2-373E-46CB-98BD-2866AE277E9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mi Verschoor" userId="db379b68-79e0-4461-b420-f60a7e269292" providerId="ADAL" clId="{4CD4B026-E707-49A5-BD34-EC296A13B654}" dt="2024-10-28T14:47:01.351" v="0"/>
              <pc2:cmMkLst xmlns:pc2="http://schemas.microsoft.com/office/powerpoint/2019/9/main/command">
                <pc:docMk/>
                <pc:sldMk cId="2942103429" sldId="329"/>
                <pc2:cmMk id="{A953A7EB-2691-4582-ACBF-E5E068D66936}"/>
              </pc2:cmMkLst>
            </pc226:cmChg>
          </p:ext>
        </pc:extLst>
      </pc:sldChg>
      <pc:sldChg chg="addSp delSp modSp add mod">
        <pc:chgData name="Romi Verschoor" userId="db379b68-79e0-4461-b420-f60a7e269292" providerId="ADAL" clId="{4CD4B026-E707-49A5-BD34-EC296A13B654}" dt="2024-10-28T14:53:04.715" v="194" actId="20577"/>
        <pc:sldMkLst>
          <pc:docMk/>
          <pc:sldMk cId="4155669339" sldId="334"/>
        </pc:sldMkLst>
        <pc:spChg chg="mod">
          <ac:chgData name="Romi Verschoor" userId="db379b68-79e0-4461-b420-f60a7e269292" providerId="ADAL" clId="{4CD4B026-E707-49A5-BD34-EC296A13B654}" dt="2024-10-28T14:53:04.715" v="194" actId="20577"/>
          <ac:spMkLst>
            <pc:docMk/>
            <pc:sldMk cId="4155669339" sldId="334"/>
            <ac:spMk id="2" creationId="{5EBBE2EE-7842-280C-F38B-7135A48D197C}"/>
          </ac:spMkLst>
        </pc:spChg>
        <pc:spChg chg="del mod">
          <ac:chgData name="Romi Verschoor" userId="db379b68-79e0-4461-b420-f60a7e269292" providerId="ADAL" clId="{4CD4B026-E707-49A5-BD34-EC296A13B654}" dt="2024-10-28T14:52:43.888" v="189" actId="22"/>
          <ac:spMkLst>
            <pc:docMk/>
            <pc:sldMk cId="4155669339" sldId="334"/>
            <ac:spMk id="3" creationId="{18BB759A-122F-6016-F7D0-461488742023}"/>
          </ac:spMkLst>
        </pc:spChg>
        <pc:spChg chg="del mod">
          <ac:chgData name="Romi Verschoor" userId="db379b68-79e0-4461-b420-f60a7e269292" providerId="ADAL" clId="{4CD4B026-E707-49A5-BD34-EC296A13B654}" dt="2024-10-28T14:51:24.032" v="188" actId="22"/>
          <ac:spMkLst>
            <pc:docMk/>
            <pc:sldMk cId="4155669339" sldId="334"/>
            <ac:spMk id="4" creationId="{035161FA-AD8B-1974-18FD-C57F6533EE21}"/>
          </ac:spMkLst>
        </pc:spChg>
        <pc:spChg chg="del">
          <ac:chgData name="Romi Verschoor" userId="db379b68-79e0-4461-b420-f60a7e269292" providerId="ADAL" clId="{4CD4B026-E707-49A5-BD34-EC296A13B654}" dt="2024-10-28T14:50:12.582" v="181" actId="478"/>
          <ac:spMkLst>
            <pc:docMk/>
            <pc:sldMk cId="4155669339" sldId="334"/>
            <ac:spMk id="7" creationId="{F7D76E98-8299-AF8C-6530-C9A8CB225B77}"/>
          </ac:spMkLst>
        </pc:spChg>
        <pc:spChg chg="del">
          <ac:chgData name="Romi Verschoor" userId="db379b68-79e0-4461-b420-f60a7e269292" providerId="ADAL" clId="{4CD4B026-E707-49A5-BD34-EC296A13B654}" dt="2024-10-28T14:50:14.235" v="183" actId="478"/>
          <ac:spMkLst>
            <pc:docMk/>
            <pc:sldMk cId="4155669339" sldId="334"/>
            <ac:spMk id="8" creationId="{B39E00AF-496F-3844-F465-E0EBCA7555E4}"/>
          </ac:spMkLst>
        </pc:spChg>
        <pc:picChg chg="del">
          <ac:chgData name="Romi Verschoor" userId="db379b68-79e0-4461-b420-f60a7e269292" providerId="ADAL" clId="{4CD4B026-E707-49A5-BD34-EC296A13B654}" dt="2024-10-28T14:50:11.882" v="180" actId="478"/>
          <ac:picMkLst>
            <pc:docMk/>
            <pc:sldMk cId="4155669339" sldId="334"/>
            <ac:picMk id="5" creationId="{301F69F8-CB16-5844-8AB1-4DD9D47F74B3}"/>
          </ac:picMkLst>
        </pc:picChg>
        <pc:picChg chg="del">
          <ac:chgData name="Romi Verschoor" userId="db379b68-79e0-4461-b420-f60a7e269292" providerId="ADAL" clId="{4CD4B026-E707-49A5-BD34-EC296A13B654}" dt="2024-10-28T14:50:13.712" v="182" actId="478"/>
          <ac:picMkLst>
            <pc:docMk/>
            <pc:sldMk cId="4155669339" sldId="334"/>
            <ac:picMk id="6" creationId="{2ED30245-C8CF-1108-CAAB-9412FBB2A4E1}"/>
          </ac:picMkLst>
        </pc:picChg>
        <pc:picChg chg="add mod ord">
          <ac:chgData name="Romi Verschoor" userId="db379b68-79e0-4461-b420-f60a7e269292" providerId="ADAL" clId="{4CD4B026-E707-49A5-BD34-EC296A13B654}" dt="2024-10-28T14:51:24.032" v="188" actId="22"/>
          <ac:picMkLst>
            <pc:docMk/>
            <pc:sldMk cId="4155669339" sldId="334"/>
            <ac:picMk id="11" creationId="{A05574E4-BD3A-7B7E-A852-C0C153EB3FA0}"/>
          </ac:picMkLst>
        </pc:picChg>
        <pc:picChg chg="add mod ord">
          <ac:chgData name="Romi Verschoor" userId="db379b68-79e0-4461-b420-f60a7e269292" providerId="ADAL" clId="{4CD4B026-E707-49A5-BD34-EC296A13B654}" dt="2024-10-28T14:52:43.888" v="189" actId="22"/>
          <ac:picMkLst>
            <pc:docMk/>
            <pc:sldMk cId="4155669339" sldId="334"/>
            <ac:picMk id="13" creationId="{94BF026A-A7BA-FCF2-5F29-EB816D218077}"/>
          </ac:picMkLst>
        </pc:picChg>
      </pc:sldChg>
    </pc:docChg>
  </pc:docChgLst>
</pc:chgInfo>
</file>

<file path=ppt/comments/modernComment_149_AF5CEF8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53A7EB-2691-4582-ACBF-E5E068D66936}" authorId="{F5B3C614-2338-A377-C297-753FD630E7DD}" created="2024-10-28T14:47:01.257">
    <pc:sldMkLst xmlns:pc="http://schemas.microsoft.com/office/powerpoint/2013/main/command">
      <pc:docMk/>
      <pc:sldMk cId="2942103429" sldId="329"/>
    </pc:sldMkLst>
    <p188:txBody>
      <a:bodyPr/>
      <a:lstStyle/>
      <a:p>
        <a:r>
          <a:rPr lang="nl-NL"/>
          <a:t>Nieuwe werkbladen later toevoegen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s e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Tools en tips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DDDA25F-41E5-E789-0A83-E6584397C448}"/>
              </a:ext>
            </a:extLst>
          </p:cNvPr>
          <p:cNvSpPr txBox="1"/>
          <p:nvPr userDrawn="1"/>
        </p:nvSpPr>
        <p:spPr>
          <a:xfrm>
            <a:off x="2186884" y="1412340"/>
            <a:ext cx="2520000" cy="48958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90488" indent="-90488">
              <a:tabLst/>
            </a:pPr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Algemeen </a:t>
            </a:r>
            <a:r>
              <a:rPr lang="nl-NL" sz="933" b="1" baseline="0" dirty="0" err="1">
                <a:solidFill>
                  <a:schemeClr val="tx2"/>
                </a:solidFill>
                <a:latin typeface="Source Sans Pro" panose="020B0503030403020204" pitchFamily="34" charset="77"/>
              </a:rPr>
              <a:t>Powerpoint</a:t>
            </a:r>
            <a:endParaRPr lang="nl-NL" sz="933" b="1" dirty="0">
              <a:solidFill>
                <a:schemeClr val="tx2"/>
              </a:solidFill>
              <a:latin typeface="Source Sans Pro" panose="020B0503030403020204" pitchFamily="34" charset="77"/>
            </a:endParaRPr>
          </a:p>
          <a:p>
            <a:pPr marL="90488" indent="-90488">
              <a:tabLst/>
            </a:pPr>
            <a:r>
              <a:rPr lang="nl-NL" sz="933" b="1" dirty="0">
                <a:latin typeface="Source Sans Pro" panose="020B0503030403020204" pitchFamily="34" charset="77"/>
              </a:rPr>
              <a:t>E</a:t>
            </a:r>
            <a:r>
              <a:rPr lang="nl-NL" sz="933" b="1" baseline="0" dirty="0">
                <a:latin typeface="Source Sans Pro" panose="020B0503030403020204" pitchFamily="34" charset="77"/>
              </a:rPr>
              <a:t>nkele tips</a:t>
            </a:r>
          </a:p>
          <a:p>
            <a:pPr marL="126000" indent="-126000"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Gebruik de 1-6-6-regel: </a:t>
            </a:r>
            <a:br>
              <a:rPr lang="nl-NL" sz="933" dirty="0">
                <a:latin typeface="Source Sans Pro" panose="020B0503030403020204" pitchFamily="34" charset="77"/>
              </a:rPr>
            </a:br>
            <a:r>
              <a:rPr lang="nl-NL" sz="933" dirty="0">
                <a:latin typeface="Source Sans Pro" panose="020B0503030403020204" pitchFamily="34" charset="77"/>
              </a:rPr>
              <a:t>1 idee per dia; max 6 woorden per regel; </a:t>
            </a:r>
            <a:br>
              <a:rPr lang="nl-NL" sz="933" dirty="0">
                <a:latin typeface="Source Sans Pro" panose="020B0503030403020204" pitchFamily="34" charset="77"/>
              </a:rPr>
            </a:br>
            <a:r>
              <a:rPr lang="nl-NL" sz="933" dirty="0">
                <a:latin typeface="Source Sans Pro" panose="020B0503030403020204" pitchFamily="34" charset="77"/>
              </a:rPr>
              <a:t>max 6 regels per dia.</a:t>
            </a:r>
          </a:p>
          <a:p>
            <a:pPr marL="126000" indent="-126000">
              <a:buFontTx/>
              <a:buAutoNum type="arabicPeriod"/>
            </a:pPr>
            <a:r>
              <a:rPr lang="nl-NL" sz="933" dirty="0">
                <a:latin typeface="Source Sans Pro" panose="020B0503030403020204" pitchFamily="34" charset="77"/>
              </a:rPr>
              <a:t>Accentueer tekst alleen d.m.v. vette tekst.</a:t>
            </a:r>
          </a:p>
          <a:p>
            <a:pPr marL="126000" indent="-126000">
              <a:buFontTx/>
              <a:buAutoNum type="arabicPeriod"/>
            </a:pPr>
            <a:r>
              <a:rPr lang="nl-NL" sz="933" dirty="0">
                <a:latin typeface="Source Sans Pro" panose="020B0503030403020204" pitchFamily="34" charset="77"/>
              </a:rPr>
              <a:t>Zet de conclusie in de titel.</a:t>
            </a:r>
            <a:br>
              <a:rPr lang="nl-NL" sz="933" dirty="0">
                <a:latin typeface="Source Sans Pro" panose="020B0503030403020204" pitchFamily="34" charset="77"/>
              </a:rPr>
            </a:br>
            <a:r>
              <a:rPr lang="nl-NL" sz="933" dirty="0" err="1">
                <a:latin typeface="Source Sans Pro" panose="020B0503030403020204" pitchFamily="34" charset="77"/>
              </a:rPr>
              <a:t>Vb</a:t>
            </a:r>
            <a:r>
              <a:rPr lang="nl-NL" sz="933" dirty="0">
                <a:latin typeface="Source Sans Pro" panose="020B0503030403020204" pitchFamily="34" charset="77"/>
              </a:rPr>
              <a:t>: 35% bewoners ondervindt hinder.</a:t>
            </a:r>
          </a:p>
          <a:p>
            <a:pPr marL="126000" indent="-126000">
              <a:buFontTx/>
              <a:buAutoNum type="arabicPeriod"/>
            </a:pPr>
            <a:r>
              <a:rPr lang="nl-NL" sz="933" dirty="0">
                <a:latin typeface="Source Sans Pro" panose="020B0503030403020204" pitchFamily="34" charset="77"/>
              </a:rPr>
              <a:t>Zet bij een grafiek wat de boodschap is, zo kan het publiek gericht kijken en luisteren.</a:t>
            </a:r>
          </a:p>
          <a:p>
            <a:pPr marL="126000" indent="-126000">
              <a:buAutoNum type="arabicPeriod" startAt="6"/>
              <a:tabLst/>
            </a:pPr>
            <a:r>
              <a:rPr lang="nl-NL" sz="933" dirty="0">
                <a:latin typeface="Source Sans Pro" panose="020B0503030403020204" pitchFamily="34" charset="77"/>
              </a:rPr>
              <a:t>Gebruik overzichtelijke tabellen. Orden de informatie logisch en laat overbodige zaken weg. Zet de conclusie in de titel.</a:t>
            </a:r>
          </a:p>
          <a:p>
            <a:pPr marL="90488" indent="-90488"/>
            <a:endParaRPr lang="nl-NL" sz="933" b="1" baseline="0" dirty="0">
              <a:solidFill>
                <a:schemeClr val="tx2"/>
              </a:solidFill>
              <a:latin typeface="Source Sans Pro" panose="020B0503030403020204" pitchFamily="34" charset="77"/>
            </a:endParaRPr>
          </a:p>
          <a:p>
            <a:pPr marL="90488" indent="-90488"/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Nieuwe dia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Ga naar tabblad </a:t>
            </a:r>
            <a:r>
              <a:rPr lang="nl-NL" sz="933" u="sng" baseline="0" dirty="0">
                <a:latin typeface="Source Sans Pro" panose="020B0503030403020204" pitchFamily="34" charset="77"/>
              </a:rPr>
              <a:t>Start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Klik op het pijltje naast </a:t>
            </a:r>
            <a:r>
              <a:rPr lang="nl-NL" sz="933" u="sng" baseline="0" dirty="0">
                <a:latin typeface="Source Sans Pro" panose="020B0503030403020204" pitchFamily="34" charset="77"/>
              </a:rPr>
              <a:t>Nieuwe dia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Kies een van basisdia’s</a:t>
            </a:r>
          </a:p>
          <a:p>
            <a:pPr marL="126000" indent="-126000">
              <a:buAutoNum type="arabicPeriod"/>
              <a:tabLst/>
            </a:pPr>
            <a:endParaRPr lang="nl-NL" sz="933" baseline="0" dirty="0">
              <a:latin typeface="Source Sans Pro" panose="020B0503030403020204" pitchFamily="34" charset="77"/>
            </a:endParaRPr>
          </a:p>
          <a:p>
            <a:pPr>
              <a:tabLst/>
            </a:pPr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Grafieken</a:t>
            </a:r>
          </a:p>
          <a:p>
            <a:pPr marL="90488" indent="-90488">
              <a:tabLst/>
            </a:pPr>
            <a:r>
              <a:rPr lang="nl-NL" sz="933" b="1" dirty="0">
                <a:latin typeface="Source Sans Pro" panose="020B0503030403020204" pitchFamily="34" charset="77"/>
              </a:rPr>
              <a:t>Type wijzigen</a:t>
            </a:r>
            <a:endParaRPr lang="nl-NL" sz="933" b="1" baseline="0" dirty="0">
              <a:latin typeface="Source Sans Pro" panose="020B0503030403020204" pitchFamily="34" charset="77"/>
            </a:endParaRP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Klik met rechtermuisknop op</a:t>
            </a:r>
            <a:r>
              <a:rPr lang="nl-NL" sz="933" dirty="0">
                <a:latin typeface="Source Sans Pro" panose="020B0503030403020204" pitchFamily="34" charset="77"/>
              </a:rPr>
              <a:t> de grafiek</a:t>
            </a:r>
          </a:p>
          <a:p>
            <a:pPr marL="126000" indent="-126000"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2.	Klik op </a:t>
            </a:r>
            <a:r>
              <a:rPr lang="nl-NL" sz="933" u="sng" baseline="0" dirty="0">
                <a:latin typeface="Source Sans Pro" panose="020B0503030403020204" pitchFamily="34" charset="77"/>
              </a:rPr>
              <a:t>Ander type grafiekreeks</a:t>
            </a:r>
            <a:br>
              <a:rPr lang="nl-NL" sz="933" u="sng" baseline="0" dirty="0">
                <a:latin typeface="Source Sans Pro" panose="020B0503030403020204" pitchFamily="34" charset="77"/>
              </a:rPr>
            </a:br>
            <a:endParaRPr lang="nl-NL" sz="933" u="sng" baseline="0" dirty="0">
              <a:latin typeface="Source Sans Pro" panose="020B0503030403020204" pitchFamily="34" charset="77"/>
            </a:endParaRPr>
          </a:p>
          <a:p>
            <a:pPr marL="90488" indent="-90488">
              <a:tabLst/>
            </a:pPr>
            <a:r>
              <a:rPr lang="nl-NL" sz="933" b="1" dirty="0">
                <a:latin typeface="Source Sans Pro" panose="020B0503030403020204" pitchFamily="34" charset="77"/>
              </a:rPr>
              <a:t>Gegevens wijzigen</a:t>
            </a:r>
          </a:p>
          <a:p>
            <a:pPr marL="126000" indent="-126000"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Klik met rechtermuisknop op de grafiek</a:t>
            </a:r>
          </a:p>
          <a:p>
            <a:pPr marL="126000" indent="-126000"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Klik op </a:t>
            </a:r>
            <a:r>
              <a:rPr lang="nl-NL" sz="933" u="sng" dirty="0">
                <a:latin typeface="Source Sans Pro" panose="020B0503030403020204" pitchFamily="34" charset="77"/>
              </a:rPr>
              <a:t>Gegevens bewerken in Excel</a:t>
            </a:r>
          </a:p>
          <a:p>
            <a:pPr marL="126000" indent="-126000">
              <a:buAutoNum type="arabicPeriod"/>
              <a:tabLst/>
            </a:pPr>
            <a:endParaRPr lang="nl-NL" sz="933" dirty="0">
              <a:latin typeface="Source Sans Pro" panose="020B0503030403020204" pitchFamily="34" charset="77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39A2B4C-2E56-A043-FADB-55D6F6787BBA}"/>
              </a:ext>
            </a:extLst>
          </p:cNvPr>
          <p:cNvSpPr txBox="1"/>
          <p:nvPr userDrawn="1"/>
        </p:nvSpPr>
        <p:spPr>
          <a:xfrm>
            <a:off x="5087787" y="1412874"/>
            <a:ext cx="2520000" cy="49083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tabLst/>
            </a:pPr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Kleur</a:t>
            </a:r>
            <a:br>
              <a:rPr lang="nl-NL" sz="933" b="1" baseline="0" dirty="0">
                <a:solidFill>
                  <a:srgbClr val="C00000"/>
                </a:solidFill>
                <a:latin typeface="Source Sans Pro" panose="020B0503030403020204" pitchFamily="34" charset="77"/>
              </a:rPr>
            </a:br>
            <a:r>
              <a:rPr lang="nl-NL" sz="933" b="1" baseline="0" dirty="0">
                <a:latin typeface="Source Sans Pro" panose="020B0503030403020204" pitchFamily="34" charset="77"/>
              </a:rPr>
              <a:t>Derde kleur toewijzen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Klik op het vlak dat een andere kleur moet</a:t>
            </a:r>
            <a:r>
              <a:rPr lang="nl-NL" sz="933" dirty="0">
                <a:latin typeface="Source Sans Pro" panose="020B0503030403020204" pitchFamily="34" charset="77"/>
              </a:rPr>
              <a:t> </a:t>
            </a:r>
            <a:r>
              <a:rPr lang="nl-NL" sz="933" baseline="0" dirty="0">
                <a:latin typeface="Source Sans Pro" panose="020B0503030403020204" pitchFamily="34" charset="77"/>
              </a:rPr>
              <a:t>krijgen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Klik op </a:t>
            </a:r>
            <a:r>
              <a:rPr lang="nl-NL" sz="933" u="sng" baseline="0" dirty="0">
                <a:latin typeface="Source Sans Pro" panose="020B0503030403020204" pitchFamily="34" charset="77"/>
              </a:rPr>
              <a:t>Opvullen van vorm</a:t>
            </a:r>
          </a:p>
          <a:p>
            <a:pPr marL="126000" indent="-126000"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K</a:t>
            </a:r>
            <a:r>
              <a:rPr lang="nl-NL" sz="933" baseline="0" dirty="0">
                <a:latin typeface="Source Sans Pro" panose="020B0503030403020204" pitchFamily="34" charset="77"/>
              </a:rPr>
              <a:t>lik op </a:t>
            </a:r>
            <a:r>
              <a:rPr lang="nl-NL" sz="933" u="sng" baseline="0" dirty="0">
                <a:latin typeface="Source Sans Pro" panose="020B0503030403020204" pitchFamily="34" charset="77"/>
              </a:rPr>
              <a:t>Meer opvulkleuren</a:t>
            </a:r>
            <a:endParaRPr lang="nl-NL" sz="933" dirty="0">
              <a:latin typeface="Source Sans Pro" panose="020B0503030403020204" pitchFamily="34" charset="77"/>
            </a:endParaRPr>
          </a:p>
          <a:p>
            <a:pPr marL="126000" indent="-126000"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Kies tab </a:t>
            </a:r>
            <a:r>
              <a:rPr lang="nl-NL" sz="933" u="sng" dirty="0">
                <a:latin typeface="Source Sans Pro" panose="020B0503030403020204" pitchFamily="34" charset="77"/>
              </a:rPr>
              <a:t>Aangepast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Vul de Hexadecimale kleurcodering </a:t>
            </a:r>
            <a:r>
              <a:rPr lang="nl-NL" sz="933" dirty="0">
                <a:latin typeface="Source Sans Pro" panose="020B0503030403020204" pitchFamily="34" charset="77"/>
              </a:rPr>
              <a:t>in van een van de </a:t>
            </a:r>
            <a:r>
              <a:rPr lang="nl-NL" sz="933" dirty="0" err="1">
                <a:latin typeface="Source Sans Pro" panose="020B0503030403020204" pitchFamily="34" charset="77"/>
              </a:rPr>
              <a:t>hiernaaststaande</a:t>
            </a:r>
            <a:r>
              <a:rPr lang="nl-NL" sz="933" dirty="0">
                <a:latin typeface="Source Sans Pro" panose="020B0503030403020204" pitchFamily="34" charset="77"/>
              </a:rPr>
              <a:t> kleuren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Klik op OK</a:t>
            </a:r>
          </a:p>
          <a:p>
            <a:pPr>
              <a:tabLst/>
            </a:pPr>
            <a:endParaRPr lang="nl-NL" sz="933" dirty="0">
              <a:latin typeface="Source Sans Pro" panose="020B0503030403020204" pitchFamily="34" charset="77"/>
            </a:endParaRPr>
          </a:p>
          <a:p>
            <a:pPr marL="0" indent="0">
              <a:buFontTx/>
              <a:buNone/>
              <a:tabLst/>
            </a:pPr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Het gebruik van </a:t>
            </a:r>
            <a:r>
              <a:rPr lang="nl-NL" sz="933" b="1" baseline="0" dirty="0" err="1">
                <a:solidFill>
                  <a:schemeClr val="tx2"/>
                </a:solidFill>
                <a:latin typeface="Source Sans Pro" panose="020B0503030403020204" pitchFamily="34" charset="77"/>
              </a:rPr>
              <a:t>SmartArt</a:t>
            </a:r>
            <a:endParaRPr lang="nl-NL" sz="933" b="1" baseline="0" dirty="0">
              <a:solidFill>
                <a:schemeClr val="tx2"/>
              </a:solidFill>
              <a:latin typeface="Source Sans Pro" panose="020B0503030403020204" pitchFamily="34" charset="77"/>
            </a:endParaRPr>
          </a:p>
          <a:p>
            <a:pPr marL="126000" indent="-126000">
              <a:buFont typeface="+mj-lt"/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Klik op venster </a:t>
            </a:r>
            <a:r>
              <a:rPr lang="nl-NL" sz="933" u="sng" dirty="0">
                <a:latin typeface="Source Sans Pro" panose="020B0503030403020204" pitchFamily="34" charset="77"/>
              </a:rPr>
              <a:t>Invoegen</a:t>
            </a:r>
          </a:p>
          <a:p>
            <a:pPr marL="126000" indent="-126000">
              <a:buFont typeface="+mj-lt"/>
              <a:buAutoNum type="arabicPeriod"/>
              <a:tabLst/>
            </a:pPr>
            <a:r>
              <a:rPr lang="nl-NL" sz="933" dirty="0">
                <a:latin typeface="Source Sans Pro" panose="020B0503030403020204" pitchFamily="34" charset="77"/>
              </a:rPr>
              <a:t>Vervolgens op </a:t>
            </a:r>
            <a:r>
              <a:rPr lang="nl-NL" sz="933" dirty="0" err="1">
                <a:latin typeface="Source Sans Pro" panose="020B0503030403020204" pitchFamily="34" charset="77"/>
              </a:rPr>
              <a:t>SmartArt</a:t>
            </a:r>
            <a:r>
              <a:rPr lang="nl-NL" sz="933" dirty="0">
                <a:latin typeface="Source Sans Pro" panose="020B0503030403020204" pitchFamily="34" charset="77"/>
              </a:rPr>
              <a:t>.</a:t>
            </a:r>
          </a:p>
          <a:p>
            <a:pPr>
              <a:tabLst/>
            </a:pPr>
            <a:endParaRPr lang="nl-NL" sz="933" dirty="0">
              <a:latin typeface="Source Sans Pro" panose="020B0503030403020204" pitchFamily="34" charset="77"/>
            </a:endParaRPr>
          </a:p>
          <a:p>
            <a:pPr marL="6350" indent="-6350">
              <a:tabLst/>
            </a:pPr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Video</a:t>
            </a:r>
            <a:br>
              <a:rPr lang="nl-NL" sz="933" b="1" baseline="0" dirty="0">
                <a:solidFill>
                  <a:srgbClr val="C00000"/>
                </a:solidFill>
                <a:latin typeface="Source Sans Pro" panose="020B0503030403020204" pitchFamily="34" charset="77"/>
              </a:rPr>
            </a:br>
            <a:r>
              <a:rPr lang="nl-NL" sz="933" b="1" baseline="0" dirty="0">
                <a:latin typeface="Source Sans Pro" panose="020B0503030403020204" pitchFamily="34" charset="77"/>
              </a:rPr>
              <a:t>Automatisch laten afspelen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Klik op venster </a:t>
            </a:r>
            <a:r>
              <a:rPr lang="nl-NL" sz="933" u="sng" baseline="0" dirty="0">
                <a:latin typeface="Source Sans Pro" panose="020B0503030403020204" pitchFamily="34" charset="77"/>
              </a:rPr>
              <a:t>Animaties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Ga naar deelvenster </a:t>
            </a:r>
            <a:r>
              <a:rPr lang="nl-NL" sz="933" u="sng" baseline="0" dirty="0">
                <a:latin typeface="Source Sans Pro" panose="020B0503030403020204" pitchFamily="34" charset="77"/>
              </a:rPr>
              <a:t>Animatie</a:t>
            </a:r>
          </a:p>
          <a:p>
            <a:pPr marL="126000" indent="-126000">
              <a:buAutoNum type="arabicPeriod"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Dubbelklik op </a:t>
            </a:r>
            <a:r>
              <a:rPr lang="nl-NL" sz="933" u="sng" baseline="0" dirty="0">
                <a:latin typeface="Source Sans Pro" panose="020B0503030403020204" pitchFamily="34" charset="77"/>
              </a:rPr>
              <a:t>Afspelen</a:t>
            </a:r>
          </a:p>
          <a:p>
            <a:pPr marL="0" indent="0">
              <a:buFontTx/>
              <a:buNone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De film zal bij de eerste klik starten met afspelen. Onderbreken, terug- en </a:t>
            </a:r>
            <a:r>
              <a:rPr lang="nl-NL" sz="933" baseline="0" dirty="0" err="1">
                <a:latin typeface="Source Sans Pro" panose="020B0503030403020204" pitchFamily="34" charset="77"/>
              </a:rPr>
              <a:t>vooruitspoelen</a:t>
            </a:r>
            <a:r>
              <a:rPr lang="nl-NL" sz="933" baseline="0" dirty="0">
                <a:latin typeface="Source Sans Pro" panose="020B0503030403020204" pitchFamily="34" charset="77"/>
              </a:rPr>
              <a:t> doe je met behulp van het controlepanel tijdens de presentatie.</a:t>
            </a:r>
          </a:p>
          <a:p>
            <a:pPr marL="0" indent="0">
              <a:buFontTx/>
              <a:buNone/>
              <a:tabLst/>
            </a:pPr>
            <a:endParaRPr lang="nl-NL" sz="933" baseline="0" dirty="0">
              <a:latin typeface="Source Sans Pro" panose="020B0503030403020204" pitchFamily="34" charset="77"/>
            </a:endParaRPr>
          </a:p>
          <a:p>
            <a:pPr marL="90488" indent="-90488"/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Schikken</a:t>
            </a:r>
            <a:endParaRPr lang="nl-NL" sz="933" b="1" dirty="0">
              <a:solidFill>
                <a:schemeClr val="tx2"/>
              </a:solidFill>
              <a:latin typeface="Source Sans Pro" panose="020B0503030403020204" pitchFamily="34" charset="77"/>
            </a:endParaRPr>
          </a:p>
          <a:p>
            <a:pPr marL="6350" indent="-6350">
              <a:tabLst/>
            </a:pPr>
            <a:r>
              <a:rPr lang="nl-NL" sz="933" u="none" baseline="0" dirty="0">
                <a:latin typeface="Source Sans Pro" panose="020B0503030403020204" pitchFamily="34" charset="77"/>
              </a:rPr>
              <a:t>Onder start vindt je deze knop (ook onder het menu). Je kunt hiermee objecten naar voren of naar achter plaatsen en/of eenvoudig uitlijnen.</a:t>
            </a:r>
          </a:p>
          <a:p>
            <a:pPr marL="6350" indent="-6350">
              <a:tabLst/>
            </a:pPr>
            <a:endParaRPr lang="nl-NL" sz="933" dirty="0">
              <a:latin typeface="Source Sans Pro" panose="020B0503030403020204" pitchFamily="34" charset="77"/>
            </a:endParaRPr>
          </a:p>
          <a:p>
            <a:pPr marL="0" indent="0">
              <a:buFontTx/>
              <a:buNone/>
              <a:tabLst/>
            </a:pPr>
            <a:r>
              <a:rPr lang="nl-NL" sz="933" baseline="0" dirty="0">
                <a:latin typeface="Source Sans Pro" panose="020B0503030403020204" pitchFamily="34" charset="77"/>
              </a:rPr>
              <a:t> </a:t>
            </a:r>
          </a:p>
          <a:p>
            <a:pPr>
              <a:tabLst/>
            </a:pPr>
            <a:endParaRPr lang="nl-NL" sz="933" u="sng" dirty="0">
              <a:latin typeface="Source Sans Pro" panose="020B0503030403020204" pitchFamily="34" charset="77"/>
            </a:endParaRPr>
          </a:p>
          <a:p>
            <a:pPr>
              <a:tabLst/>
            </a:pPr>
            <a:endParaRPr lang="nl-NL" sz="933" baseline="0" dirty="0">
              <a:latin typeface="Source Sans Pro" panose="020B0503030403020204" pitchFamily="34" charset="77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3BA0961-48C9-8F79-11FF-BA5803110C7C}"/>
              </a:ext>
            </a:extLst>
          </p:cNvPr>
          <p:cNvSpPr txBox="1"/>
          <p:nvPr userDrawn="1"/>
        </p:nvSpPr>
        <p:spPr>
          <a:xfrm>
            <a:off x="8073095" y="1412872"/>
            <a:ext cx="2751994" cy="48947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l-NL" sz="933" b="1" dirty="0">
                <a:solidFill>
                  <a:schemeClr val="tx2"/>
                </a:solidFill>
                <a:latin typeface="Source Sans Pro" panose="020B0503030403020204" pitchFamily="34" charset="77"/>
              </a:rPr>
              <a:t>T</a:t>
            </a:r>
            <a:r>
              <a:rPr lang="nl-NL" sz="933" b="1" baseline="0" dirty="0">
                <a:solidFill>
                  <a:schemeClr val="tx2"/>
                </a:solidFill>
                <a:latin typeface="Source Sans Pro" panose="020B0503030403020204" pitchFamily="34" charset="77"/>
              </a:rPr>
              <a:t>oegankelijk maken van de presentatie</a:t>
            </a:r>
            <a:br>
              <a:rPr lang="nl-NL" sz="933" b="1" baseline="0" dirty="0">
                <a:solidFill>
                  <a:srgbClr val="C00000"/>
                </a:solidFill>
                <a:latin typeface="Source Sans Pro" panose="020B0503030403020204" pitchFamily="34" charset="77"/>
              </a:rPr>
            </a:br>
            <a:r>
              <a:rPr lang="nl-NL" sz="933" b="1" dirty="0">
                <a:latin typeface="Source Sans Pro" panose="020B0503030403020204" pitchFamily="34" charset="77"/>
              </a:rPr>
              <a:t>Contrast</a:t>
            </a:r>
          </a:p>
          <a:p>
            <a:r>
              <a:rPr lang="nl-NL" sz="933" dirty="0">
                <a:latin typeface="Source Sans Pro" panose="020B0503030403020204" pitchFamily="34" charset="77"/>
              </a:rPr>
              <a:t>Onder het tabblad ‘Beeld’ kun je ervoor kiezen om naar een weergave in grijswaarden of zwart/wit te gaan.</a:t>
            </a:r>
            <a:br>
              <a:rPr lang="nl-NL" sz="933" dirty="0">
                <a:latin typeface="Source Sans Pro" panose="020B0503030403020204" pitchFamily="34" charset="77"/>
              </a:rPr>
            </a:br>
            <a:r>
              <a:rPr lang="nl-NL" sz="933" dirty="0">
                <a:latin typeface="Source Sans Pro" panose="020B0503030403020204" pitchFamily="34" charset="77"/>
              </a:rPr>
              <a:t>Dit zorgt voor maximaal contrast.</a:t>
            </a:r>
          </a:p>
          <a:p>
            <a:endParaRPr lang="nl-NL" sz="933" dirty="0">
              <a:latin typeface="Source Sans Pro" panose="020B0503030403020204" pitchFamily="34" charset="77"/>
            </a:endParaRPr>
          </a:p>
          <a:p>
            <a:r>
              <a:rPr lang="nl-NL" sz="933" b="1" dirty="0">
                <a:latin typeface="Source Sans Pro" panose="020B0503030403020204" pitchFamily="34" charset="77"/>
              </a:rPr>
              <a:t>Alternatieve tekst</a:t>
            </a:r>
          </a:p>
          <a:p>
            <a:r>
              <a:rPr lang="nl-NL" sz="933" dirty="0">
                <a:latin typeface="Source Sans Pro" panose="020B0503030403020204" pitchFamily="34" charset="77"/>
              </a:rPr>
              <a:t>Iedere afbeelding/illustratie/figuur dient een alternatieve tekst te bevatten. </a:t>
            </a:r>
          </a:p>
          <a:p>
            <a:r>
              <a:rPr lang="nl-NL" sz="933" dirty="0">
                <a:latin typeface="Source Sans Pro" panose="020B0503030403020204" pitchFamily="34" charset="77"/>
              </a:rPr>
              <a:t>Een alternatieve tekst koppel je op een van de volgende manieren:</a:t>
            </a:r>
          </a:p>
          <a:p>
            <a:pPr marL="126000" indent="-126000">
              <a:buFont typeface="+mj-lt"/>
              <a:buAutoNum type="arabicPeriod"/>
            </a:pPr>
            <a:r>
              <a:rPr lang="nl-NL" sz="933" dirty="0">
                <a:latin typeface="Source Sans Pro" panose="020B0503030403020204" pitchFamily="34" charset="77"/>
              </a:rPr>
              <a:t>Klik met rechtermuisknop op de afbeelding &gt; </a:t>
            </a:r>
            <a:r>
              <a:rPr lang="nl-NL" sz="933" u="sng" dirty="0">
                <a:latin typeface="Source Sans Pro" panose="020B0503030403020204" pitchFamily="34" charset="77"/>
              </a:rPr>
              <a:t>Alt-tekst bewerken</a:t>
            </a:r>
          </a:p>
          <a:p>
            <a:pPr marL="126000" indent="-126000">
              <a:buFont typeface="+mj-lt"/>
              <a:buAutoNum type="arabicPeriod"/>
            </a:pPr>
            <a:r>
              <a:rPr lang="nl-NL" sz="933" dirty="0">
                <a:latin typeface="Source Sans Pro" panose="020B0503030403020204" pitchFamily="34" charset="77"/>
              </a:rPr>
              <a:t>Afbeelding selecteren &gt; Tabblad </a:t>
            </a:r>
            <a:r>
              <a:rPr lang="nl-NL" sz="933" u="sng" dirty="0">
                <a:latin typeface="Source Sans Pro" panose="020B0503030403020204" pitchFamily="34" charset="77"/>
              </a:rPr>
              <a:t>Afbeeldingsopmaak</a:t>
            </a:r>
            <a:r>
              <a:rPr lang="nl-NL" sz="933" dirty="0">
                <a:latin typeface="Source Sans Pro" panose="020B0503030403020204" pitchFamily="34" charset="77"/>
              </a:rPr>
              <a:t> &gt; knop </a:t>
            </a:r>
            <a:r>
              <a:rPr lang="nl-NL" sz="933" u="sng" dirty="0">
                <a:latin typeface="Source Sans Pro" panose="020B0503030403020204" pitchFamily="34" charset="77"/>
              </a:rPr>
              <a:t>Alternatieve tekst</a:t>
            </a:r>
          </a:p>
          <a:p>
            <a:pPr marL="126000" indent="-126000">
              <a:buFont typeface="+mj-lt"/>
              <a:buAutoNum type="arabicPeriod"/>
            </a:pPr>
            <a:r>
              <a:rPr lang="nl-NL" sz="933" dirty="0">
                <a:latin typeface="Source Sans Pro" panose="020B0503030403020204" pitchFamily="34" charset="77"/>
              </a:rPr>
              <a:t>Als een afbeelding ter decoratie wordt gebruikt hoeft er geen </a:t>
            </a:r>
            <a:r>
              <a:rPr lang="nl-NL" sz="933">
                <a:latin typeface="Source Sans Pro" panose="020B0503030403020204" pitchFamily="34" charset="77"/>
              </a:rPr>
              <a:t>alternatieve tekst </a:t>
            </a:r>
            <a:r>
              <a:rPr lang="nl-NL" sz="933" dirty="0">
                <a:latin typeface="Source Sans Pro" panose="020B0503030403020204" pitchFamily="34" charset="77"/>
              </a:rPr>
              <a:t>geplaatst te worden. Vink de optie </a:t>
            </a:r>
            <a:r>
              <a:rPr lang="nl-NL" sz="933" u="sng" dirty="0">
                <a:latin typeface="Source Sans Pro" panose="020B0503030403020204" pitchFamily="34" charset="77"/>
              </a:rPr>
              <a:t>Markeren als decoratief</a:t>
            </a:r>
            <a:r>
              <a:rPr lang="nl-NL" sz="933" dirty="0">
                <a:latin typeface="Source Sans Pro" panose="020B0503030403020204" pitchFamily="34" charset="77"/>
              </a:rPr>
              <a:t>, aan.</a:t>
            </a:r>
          </a:p>
          <a:p>
            <a:pPr marL="90000" indent="-90000"/>
            <a:endParaRPr lang="nl-NL" sz="933" dirty="0">
              <a:latin typeface="Source Sans Pro" panose="020B0503030403020204" pitchFamily="34" charset="77"/>
            </a:endParaRPr>
          </a:p>
          <a:p>
            <a:r>
              <a:rPr lang="nl-NL" sz="933" b="1" dirty="0">
                <a:latin typeface="Source Sans Pro" panose="020B0503030403020204" pitchFamily="34" charset="77"/>
              </a:rPr>
              <a:t>Gebruik leesbare hyperlinks </a:t>
            </a:r>
          </a:p>
          <a:p>
            <a:r>
              <a:rPr lang="nl-NL" sz="933" dirty="0">
                <a:latin typeface="Source Sans Pro" panose="020B0503030403020204" pitchFamily="34" charset="77"/>
              </a:rPr>
              <a:t>Zorg ervoor dat de gelinkte tekst iets zegt over je doel. Vermijdt termen als ‘klik hier’, omdat deze zonder context onduidelijk zijn. </a:t>
            </a:r>
            <a:br>
              <a:rPr lang="nl-NL" sz="933" dirty="0">
                <a:latin typeface="Source Sans Pro" panose="020B0503030403020204" pitchFamily="34" charset="77"/>
              </a:rPr>
            </a:br>
            <a:r>
              <a:rPr lang="nl-NL" sz="933" u="sng" dirty="0">
                <a:latin typeface="Source Sans Pro" panose="020B0503030403020204" pitchFamily="34" charset="77"/>
              </a:rPr>
              <a:t>Voorbeeld: </a:t>
            </a:r>
            <a:r>
              <a:rPr lang="nl-NL" sz="933" dirty="0">
                <a:latin typeface="Source Sans Pro" panose="020B0503030403020204" pitchFamily="34" charset="77"/>
              </a:rPr>
              <a:t>Via deze link gaat u naar de contactpagina van IOL.</a:t>
            </a:r>
          </a:p>
          <a:p>
            <a:endParaRPr lang="nl-NL" sz="933" dirty="0">
              <a:latin typeface="Source Sans Pro" panose="020B0503030403020204" pitchFamily="34" charset="77"/>
            </a:endParaRPr>
          </a:p>
          <a:p>
            <a:endParaRPr lang="nl-NL" sz="933" dirty="0">
              <a:latin typeface="Source Sans Pro" panose="020B0503030403020204" pitchFamily="34" charset="77"/>
            </a:endParaRPr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BDEA7769-2DA3-58A1-B5BA-1B40E624C7D7}"/>
              </a:ext>
            </a:extLst>
          </p:cNvPr>
          <p:cNvSpPr txBox="1">
            <a:spLocks/>
          </p:cNvSpPr>
          <p:nvPr userDrawn="1"/>
        </p:nvSpPr>
        <p:spPr>
          <a:xfrm>
            <a:off x="553320" y="549275"/>
            <a:ext cx="2791013" cy="5845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Tools en tips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A3EB61C-4CC1-1307-AD94-DF1D684837FA}"/>
              </a:ext>
            </a:extLst>
          </p:cNvPr>
          <p:cNvSpPr txBox="1"/>
          <p:nvPr userDrawn="1"/>
        </p:nvSpPr>
        <p:spPr>
          <a:xfrm>
            <a:off x="550863" y="1412875"/>
            <a:ext cx="519383" cy="216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tabLst/>
            </a:pPr>
            <a:r>
              <a:rPr lang="nl-NL" sz="933" b="1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Kleuren</a:t>
            </a:r>
            <a:endParaRPr lang="nl-NL" sz="933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9A33C65-1092-971A-A471-0D04D0210856}"/>
              </a:ext>
            </a:extLst>
          </p:cNvPr>
          <p:cNvSpPr txBox="1"/>
          <p:nvPr userDrawn="1"/>
        </p:nvSpPr>
        <p:spPr>
          <a:xfrm>
            <a:off x="550863" y="1665083"/>
            <a:ext cx="597600" cy="3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#0070a7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4DE6C1A-9A06-7546-5847-D5C386998395}"/>
              </a:ext>
            </a:extLst>
          </p:cNvPr>
          <p:cNvSpPr txBox="1"/>
          <p:nvPr userDrawn="1"/>
        </p:nvSpPr>
        <p:spPr>
          <a:xfrm>
            <a:off x="550863" y="2153660"/>
            <a:ext cx="597600" cy="36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#e9b53d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F10F44FF-C087-18BC-C3C8-3D62F429EF23}"/>
              </a:ext>
            </a:extLst>
          </p:cNvPr>
          <p:cNvSpPr txBox="1"/>
          <p:nvPr userDrawn="1"/>
        </p:nvSpPr>
        <p:spPr>
          <a:xfrm>
            <a:off x="550863" y="2642237"/>
            <a:ext cx="597600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bg1"/>
                </a:solidFill>
              </a:rPr>
              <a:t>#4094BD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E0FD6C6-0408-A26C-881A-3CD37E626D41}"/>
              </a:ext>
            </a:extLst>
          </p:cNvPr>
          <p:cNvSpPr txBox="1"/>
          <p:nvPr userDrawn="1"/>
        </p:nvSpPr>
        <p:spPr>
          <a:xfrm>
            <a:off x="550863" y="3619391"/>
            <a:ext cx="597600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#80B8D3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71F734AB-1988-2D87-2705-FD5AEBD62F6D}"/>
              </a:ext>
            </a:extLst>
          </p:cNvPr>
          <p:cNvSpPr txBox="1"/>
          <p:nvPr userDrawn="1"/>
        </p:nvSpPr>
        <p:spPr>
          <a:xfrm>
            <a:off x="550862" y="4596545"/>
            <a:ext cx="597600" cy="36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Ins="7200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#BFDBE9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A578770-2ECD-676D-9095-3F109CCB13DA}"/>
              </a:ext>
            </a:extLst>
          </p:cNvPr>
          <p:cNvSpPr txBox="1"/>
          <p:nvPr userDrawn="1"/>
        </p:nvSpPr>
        <p:spPr>
          <a:xfrm>
            <a:off x="550863" y="3130814"/>
            <a:ext cx="597600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Ins="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#EFC86D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F940D6C4-3616-CB19-514C-55D2FCD685B4}"/>
              </a:ext>
            </a:extLst>
          </p:cNvPr>
          <p:cNvSpPr txBox="1"/>
          <p:nvPr userDrawn="1"/>
        </p:nvSpPr>
        <p:spPr>
          <a:xfrm>
            <a:off x="550863" y="4107968"/>
            <a:ext cx="5976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0" rIns="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#F4DA9E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6C253048-3B2D-3527-3F8B-D9B4F4628890}"/>
              </a:ext>
            </a:extLst>
          </p:cNvPr>
          <p:cNvSpPr txBox="1"/>
          <p:nvPr userDrawn="1"/>
        </p:nvSpPr>
        <p:spPr>
          <a:xfrm>
            <a:off x="550863" y="5085125"/>
            <a:ext cx="597600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Ins="36000" rtlCol="0" anchor="ctr" anchorCtr="0">
            <a:spAutoFit/>
          </a:bodyPr>
          <a:lstStyle/>
          <a:p>
            <a:pPr marL="0" indent="0" algn="ctr">
              <a:tabLst>
                <a:tab pos="349250" algn="r"/>
              </a:tabLst>
            </a:pPr>
            <a:r>
              <a:rPr lang="nl-NL" sz="900" baseline="0" dirty="0">
                <a:solidFill>
                  <a:schemeClr val="tx1"/>
                </a:solidFill>
              </a:rPr>
              <a:t>#F9ECCE</a:t>
            </a:r>
          </a:p>
        </p:txBody>
      </p:sp>
    </p:spTree>
    <p:extLst>
      <p:ext uri="{BB962C8B-B14F-4D97-AF65-F5344CB8AC3E}">
        <p14:creationId xmlns:p14="http://schemas.microsoft.com/office/powerpoint/2010/main" val="36890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geel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825200"/>
            <a:ext cx="5365750" cy="3621600"/>
          </a:xfrm>
          <a:solidFill>
            <a:schemeClr val="accent6"/>
          </a:solidFill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solidFill>
            <a:schemeClr val="accent6"/>
          </a:solidFill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65B4FE1-B243-D23D-358C-8AAC22513F3E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727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19232A2-9460-0E78-D1FB-4FFC02347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867" r="143"/>
          <a:stretch/>
        </p:blipFill>
        <p:spPr>
          <a:xfrm>
            <a:off x="9754800" y="0"/>
            <a:ext cx="2437200" cy="68580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25624"/>
            <a:ext cx="884160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884160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10585094" y="396208"/>
            <a:ext cx="105604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smal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C86B35F-20AE-53CF-1C78-7F20941D2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1" r="630"/>
          <a:stretch/>
        </p:blipFill>
        <p:spPr>
          <a:xfrm>
            <a:off x="11642400" y="396000"/>
            <a:ext cx="187200" cy="363600"/>
          </a:xfrm>
          <a:prstGeom prst="rect">
            <a:avLst/>
          </a:prstGeom>
        </p:spPr>
      </p:pic>
      <p:pic>
        <p:nvPicPr>
          <p:cNvPr id="5" name="Afbeelding 4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A4F8A3D3-E406-388B-32C2-2F98EC9117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3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536E11E-9EB3-D315-E64E-49B65E091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417" r="41"/>
          <a:stretch/>
        </p:blipFill>
        <p:spPr>
          <a:xfrm>
            <a:off x="6273600" y="0"/>
            <a:ext cx="5918400" cy="6858000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breed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C86B35F-20AE-53CF-1C78-7F20941D2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/>
          </a:blip>
          <a:srcRect l="1" r="630"/>
          <a:stretch/>
        </p:blipFill>
        <p:spPr>
          <a:xfrm>
            <a:off x="11642400" y="396000"/>
            <a:ext cx="187200" cy="363600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B2DB4BA-9715-E72D-BAF5-945273976BD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14EBE2E7-35F8-0904-0205-86DC7FCC96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64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78D059E-CA78-173D-2433-09E77DC6B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8709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Quote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2" y="549275"/>
            <a:ext cx="11094296" cy="4895850"/>
          </a:xfrm>
        </p:spPr>
        <p:txBody>
          <a:bodyPr anchor="ctr" anchorCtr="0"/>
          <a:lstStyle>
            <a:lvl1pPr algn="ctr">
              <a:defRPr i="1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‘Klik om stijl te bewerken’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2E1BC0-0534-7608-93E6-AD6FD5023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" r="630"/>
          <a:stretch/>
        </p:blipFill>
        <p:spPr>
          <a:xfrm>
            <a:off x="11642400" y="396000"/>
            <a:ext cx="187200" cy="363600"/>
          </a:xfrm>
          <a:prstGeom prst="rect">
            <a:avLst/>
          </a:prstGeom>
        </p:spPr>
      </p:pic>
      <p:pic>
        <p:nvPicPr>
          <p:cNvPr id="8" name="Afbeelding 7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4CD0DCB7-023C-05FF-B0B3-3D4EB3E358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Grafiek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2596BF1-A76A-963C-71D5-5374EC15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2A42E9-4E3F-4101-51A3-3B236A8C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882A832-B3B5-AB24-2B9D-2F7741941006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620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E97C417-A779-0FEC-F813-87A825420D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Einddia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95122A6-C703-6745-AA6B-E302DD686E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731" y="5808072"/>
            <a:ext cx="7831406" cy="500653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Gepubliceerd onder CC-BY 4.0-licentie</a:t>
            </a:r>
          </a:p>
        </p:txBody>
      </p:sp>
      <p:pic>
        <p:nvPicPr>
          <p:cNvPr id="5" name="Afbeelding 4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9B2A908E-18C7-349B-2D04-5E96351C3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731" y="2276475"/>
            <a:ext cx="4527286" cy="15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Iconen</a:t>
            </a:r>
          </a:p>
        </p:txBody>
      </p:sp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BDEA7769-2DA3-58A1-B5BA-1B40E624C7D7}"/>
              </a:ext>
            </a:extLst>
          </p:cNvPr>
          <p:cNvSpPr txBox="1">
            <a:spLocks/>
          </p:cNvSpPr>
          <p:nvPr userDrawn="1"/>
        </p:nvSpPr>
        <p:spPr>
          <a:xfrm>
            <a:off x="553320" y="549275"/>
            <a:ext cx="2791013" cy="5845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Iconen</a:t>
            </a:r>
          </a:p>
        </p:txBody>
      </p:sp>
    </p:spTree>
    <p:extLst>
      <p:ext uri="{BB962C8B-B14F-4D97-AF65-F5344CB8AC3E}">
        <p14:creationId xmlns:p14="http://schemas.microsoft.com/office/powerpoint/2010/main" val="255220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80B0C94-7DEC-91E7-FFF4-952650F1E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2FABD99-D194-FE18-58E5-DA831B2F9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736" y="716132"/>
            <a:ext cx="2811180" cy="5425736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A03A926-3049-9190-A0F5-8EB5D2ABB6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8941" y="1476954"/>
            <a:ext cx="7602197" cy="1210492"/>
          </a:xfrm>
        </p:spPr>
        <p:txBody>
          <a:bodyPr lIns="0" tIns="0" rIns="0" bIns="0" anchor="t" anchorCtr="0"/>
          <a:lstStyle>
            <a:lvl1pPr algn="l">
              <a:defRPr sz="4000" b="1" i="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titel van het model te bewerken</a:t>
            </a:r>
          </a:p>
        </p:txBody>
      </p:sp>
      <p:sp>
        <p:nvSpPr>
          <p:cNvPr id="9" name="Ondertitel 2">
            <a:extLst>
              <a:ext uri="{FF2B5EF4-FFF2-40B4-BE49-F238E27FC236}">
                <a16:creationId xmlns:a16="http://schemas.microsoft.com/office/drawing/2014/main" id="{BF5ADC2B-BA3F-E990-05C2-845BEEA5E2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38940" y="2822398"/>
            <a:ext cx="7839945" cy="118204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4000" b="0" i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te bewerken</a:t>
            </a:r>
          </a:p>
        </p:txBody>
      </p:sp>
      <p:pic>
        <p:nvPicPr>
          <p:cNvPr id="12" name="Afbeelding 11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1CC43301-F801-2668-BA2F-81D7BF3AF7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3874" y="5055476"/>
            <a:ext cx="2767264" cy="929399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2689A0-B675-9725-0FC9-6D65992479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940" y="4976537"/>
            <a:ext cx="4647859" cy="1308100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Datum</a:t>
            </a:r>
            <a:br>
              <a:rPr lang="nl-NL" dirty="0"/>
            </a:br>
            <a:r>
              <a:rPr lang="nl-NL" dirty="0"/>
              <a:t>Voor- en achternaam</a:t>
            </a:r>
            <a:br>
              <a:rPr lang="nl-NL" dirty="0"/>
            </a:br>
            <a:r>
              <a:rPr lang="nl-NL" dirty="0"/>
              <a:t>Voor- en achternaam</a:t>
            </a:r>
          </a:p>
        </p:txBody>
      </p:sp>
    </p:spTree>
    <p:extLst>
      <p:ext uri="{BB962C8B-B14F-4D97-AF65-F5344CB8AC3E}">
        <p14:creationId xmlns:p14="http://schemas.microsoft.com/office/powerpoint/2010/main" val="90132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547EBF"/>
          </p15:clr>
        </p15:guide>
        <p15:guide id="2" orient="horz" pos="3770">
          <p15:clr>
            <a:srgbClr val="547EBF"/>
          </p15:clr>
        </p15:guide>
        <p15:guide id="3" orient="horz" pos="1026">
          <p15:clr>
            <a:srgbClr val="547EBF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80C43E6-A1A4-60DD-487D-1D44E8727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9835"/>
          <a:stretch/>
        </p:blipFill>
        <p:spPr>
          <a:xfrm>
            <a:off x="0" y="0"/>
            <a:ext cx="2458800" cy="685867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617288"/>
            <a:ext cx="8820000" cy="4827837"/>
          </a:xfrm>
        </p:spPr>
        <p:txBody>
          <a:bodyPr/>
          <a:lstStyle>
            <a:lvl1pPr marL="360000" indent="-360000">
              <a:buFont typeface="+mj-lt"/>
              <a:buAutoNum type="arabicPeriod"/>
              <a:defRPr b="0">
                <a:solidFill>
                  <a:schemeClr val="tx2"/>
                </a:solidFill>
                <a:latin typeface="+mj-lt"/>
              </a:defRPr>
            </a:lvl1pPr>
            <a:lvl2pPr marL="360000" indent="0">
              <a:buFontTx/>
              <a:buNone/>
              <a:defRPr/>
            </a:lvl2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Inhoud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FD3876B-831A-300F-4BA4-010557303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755" y="617288"/>
            <a:ext cx="1990800" cy="554400"/>
          </a:xfrm>
        </p:spPr>
        <p:txBody>
          <a:bodyPr lIns="0"/>
          <a:lstStyle>
            <a:lvl1pPr algn="r">
              <a:defRPr/>
            </a:lvl1pPr>
          </a:lstStyle>
          <a:p>
            <a:r>
              <a:rPr lang="nl-NL" dirty="0"/>
              <a:t>Vul in</a:t>
            </a:r>
          </a:p>
        </p:txBody>
      </p:sp>
    </p:spTree>
    <p:extLst>
      <p:ext uri="{BB962C8B-B14F-4D97-AF65-F5344CB8AC3E}">
        <p14:creationId xmlns:p14="http://schemas.microsoft.com/office/powerpoint/2010/main" val="292743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/>
          <a:p>
            <a:r>
              <a:rPr lang="nl-NL" dirty="0"/>
              <a:t>Klik om stijl bewerken 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11090275" cy="3621600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7968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825624"/>
            <a:ext cx="5365750" cy="3621600"/>
          </a:xfrm>
        </p:spPr>
        <p:txBody>
          <a:bodyPr lIns="0" numCol="1" spcCol="43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2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86ACC23-E0A0-C573-3065-8658B4C37B9C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DD0DEBC-7C2D-28B2-5674-483E4D219EA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825624"/>
            <a:ext cx="5365750" cy="3621600"/>
          </a:xfrm>
        </p:spPr>
        <p:txBody>
          <a:bodyPr lIns="0" numCol="1" spcCol="432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3589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FB80F3BE-3974-AFC4-0FE8-5152219A8C34}"/>
              </a:ext>
            </a:extLst>
          </p:cNvPr>
          <p:cNvSpPr/>
          <p:nvPr userDrawn="1"/>
        </p:nvSpPr>
        <p:spPr>
          <a:xfrm>
            <a:off x="6275388" y="1820487"/>
            <a:ext cx="5363950" cy="36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geel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825200"/>
            <a:ext cx="5365750" cy="3621600"/>
          </a:xfrm>
          <a:noFill/>
        </p:spPr>
        <p:txBody>
          <a:bodyPr lIns="180000" tIns="180000" rIns="180000" bIns="18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64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FB80F3BE-3974-AFC4-0FE8-5152219A8C34}"/>
              </a:ext>
            </a:extLst>
          </p:cNvPr>
          <p:cNvSpPr/>
          <p:nvPr userDrawn="1"/>
        </p:nvSpPr>
        <p:spPr>
          <a:xfrm>
            <a:off x="6275388" y="1820487"/>
            <a:ext cx="5363950" cy="361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5F1446C-4F13-B7A8-2941-8939B5F0B610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32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88AA63F-D118-4749-BC07-7A919C61C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0499" y="5715489"/>
            <a:ext cx="1812649" cy="608787"/>
          </a:xfrm>
          <a:prstGeom prst="rect">
            <a:avLst/>
          </a:prstGeom>
        </p:spPr>
      </p:pic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E1B42BA-7AF0-8F47-BBF0-5A2A564D2A9D}"/>
              </a:ext>
            </a:extLst>
          </p:cNvPr>
          <p:cNvSpPr txBox="1">
            <a:spLocks/>
          </p:cNvSpPr>
          <p:nvPr userDrawn="1"/>
        </p:nvSpPr>
        <p:spPr>
          <a:xfrm>
            <a:off x="8610600" y="396208"/>
            <a:ext cx="30305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b="1" kern="1200" baseline="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93FEE-3472-A94F-BAE6-926D351A95B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 descr="Afbeelding met cirkel, Graphics, geel&#10;&#10;Automatisch gegenereerde beschrijving">
            <a:extLst>
              <a:ext uri="{FF2B5EF4-FFF2-40B4-BE49-F238E27FC236}">
                <a16:creationId xmlns:a16="http://schemas.microsoft.com/office/drawing/2014/main" id="{3531DCE9-3E3C-5847-801C-3BA71DB7B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41138" y="396208"/>
            <a:ext cx="189350" cy="365125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blauw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8" y="1825199"/>
            <a:ext cx="5365750" cy="3619925"/>
          </a:xfrm>
          <a:solidFill>
            <a:schemeClr val="accent5"/>
          </a:solidFill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solidFill>
            <a:schemeClr val="accent5"/>
          </a:solidFill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5CE7F9FB-F333-207E-9B44-5CD670EB895B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90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E1DC55-7BD3-C743-84DB-B1C88B1A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0" y="549275"/>
            <a:ext cx="1108781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CA69E9-F894-6146-B945-5F7ED07D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276475"/>
            <a:ext cx="11090275" cy="3900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971F6E-712C-5249-A3F8-3CF315DA4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13231"/>
            <a:ext cx="76025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253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74" r:id="rId3"/>
    <p:sldLayoutId id="2147483660" r:id="rId4"/>
    <p:sldLayoutId id="2147483663" r:id="rId5"/>
    <p:sldLayoutId id="2147483650" r:id="rId6"/>
    <p:sldLayoutId id="2147483661" r:id="rId7"/>
    <p:sldLayoutId id="2147483664" r:id="rId8"/>
    <p:sldLayoutId id="2147483670" r:id="rId9"/>
    <p:sldLayoutId id="2147483671" r:id="rId10"/>
    <p:sldLayoutId id="2147483668" r:id="rId11"/>
    <p:sldLayoutId id="2147483669" r:id="rId12"/>
    <p:sldLayoutId id="2147483665" r:id="rId13"/>
    <p:sldLayoutId id="2147483666" r:id="rId14"/>
    <p:sldLayoutId id="2147483662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▹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52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886">
          <p15:clr>
            <a:srgbClr val="F26B43"/>
          </p15:clr>
        </p15:guide>
        <p15:guide id="5" pos="7333">
          <p15:clr>
            <a:srgbClr val="F26B43"/>
          </p15:clr>
        </p15:guide>
        <p15:guide id="6" pos="34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3430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1549">
          <p15:clr>
            <a:srgbClr val="F26B43"/>
          </p15:clr>
        </p15:guide>
        <p15:guide id="12" pos="1776">
          <p15:clr>
            <a:srgbClr val="F26B43"/>
          </p15:clr>
        </p15:guide>
        <p15:guide id="13" pos="467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hq387m0PRac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149_AF5CEF8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91CDCB3-2B56-E21B-0CF8-48FB5CF43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5E80A277-C3A3-D83C-BBAC-E44A14D91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Les 1 – Wat is het probleem?</a:t>
            </a:r>
          </a:p>
        </p:txBody>
      </p:sp>
    </p:spTree>
    <p:extLst>
      <p:ext uri="{BB962C8B-B14F-4D97-AF65-F5344CB8AC3E}">
        <p14:creationId xmlns:p14="http://schemas.microsoft.com/office/powerpoint/2010/main" val="3555445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0A295-8F2F-ECE8-C81E-35A59C83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Tussenstof</a:t>
            </a:r>
          </a:p>
        </p:txBody>
      </p:sp>
      <p:pic>
        <p:nvPicPr>
          <p:cNvPr id="4" name="Onlinemedia 3" title="Massive Mexican Wave! - London 2012 Olympic Stadium">
            <a:hlinkClick r:id="" action="ppaction://media"/>
            <a:extLst>
              <a:ext uri="{FF2B5EF4-FFF2-40B4-BE49-F238E27FC236}">
                <a16:creationId xmlns:a16="http://schemas.microsoft.com/office/drawing/2014/main" id="{707DCB6C-5840-EB4C-CA4B-CE77FDA1DA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23543" y="1587702"/>
            <a:ext cx="6517595" cy="3682595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A96C09-262A-0835-D34A-37ED84B13AF1}"/>
              </a:ext>
            </a:extLst>
          </p:cNvPr>
          <p:cNvSpPr txBox="1">
            <a:spLocks/>
          </p:cNvSpPr>
          <p:nvPr/>
        </p:nvSpPr>
        <p:spPr>
          <a:xfrm>
            <a:off x="550863" y="1825624"/>
            <a:ext cx="4427537" cy="362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Geluid heeft iets nodig om zich in voort te bewegen. Dat noem je de </a:t>
            </a:r>
            <a:r>
              <a:rPr lang="nl-NL" b="1" dirty="0"/>
              <a:t>tussenstof</a:t>
            </a:r>
            <a:r>
              <a:rPr lang="nl-NL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Net als de mensen in een wave!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21633E2-48CB-1D0D-465A-061C320A6D46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1.3   Informatie</a:t>
            </a:r>
          </a:p>
        </p:txBody>
      </p:sp>
    </p:spTree>
    <p:extLst>
      <p:ext uri="{BB962C8B-B14F-4D97-AF65-F5344CB8AC3E}">
        <p14:creationId xmlns:p14="http://schemas.microsoft.com/office/powerpoint/2010/main" val="17147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Experimenten - 2 rondes van 15 minuten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ECA33F-FBE2-CB39-148C-0565238D2A0C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1.4   Experimenteren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C97A2E9-ADB9-289D-B43B-2A0356F34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6"/>
          <a:stretch/>
        </p:blipFill>
        <p:spPr>
          <a:xfrm>
            <a:off x="2692084" y="1251295"/>
            <a:ext cx="6807831" cy="48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034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 je geleerd?</a:t>
            </a:r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94BF026A-A7BA-FCF2-5F29-EB816D21807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275388" y="2217156"/>
            <a:ext cx="5365750" cy="2838025"/>
          </a:xfrm>
        </p:spPr>
      </p:pic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A05574E4-BD3A-7B7E-A852-C0C153EB3FA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550863" y="2232165"/>
            <a:ext cx="5365750" cy="2808008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DE63E42-0D2B-F920-B18E-0212C3E6140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</p:spTree>
    <p:extLst>
      <p:ext uri="{BB962C8B-B14F-4D97-AF65-F5344CB8AC3E}">
        <p14:creationId xmlns:p14="http://schemas.microsoft.com/office/powerpoint/2010/main" val="4155669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 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Geluidsbron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Frequentie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Tussenstof </a:t>
            </a: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Volume 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Toonhoogte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 err="1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Ontwerpcyclus 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 is een trilling en heeft een tussenstof nodig. </a:t>
            </a:r>
          </a:p>
          <a:p>
            <a:pPr marL="0" indent="0">
              <a:lnSpc>
                <a:spcPct val="105000"/>
              </a:lnSpc>
              <a:buNone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Grote trillingen 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hard geluid</a:t>
            </a:r>
            <a:b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Kleine trillingen 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een zacht geluid.  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Snelle trillingen 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hoge toon</a:t>
            </a:r>
            <a:b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Langzame trillingen 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lage toon. 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Grotere klankkast 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harder geluid + lagere toon</a:t>
            </a:r>
            <a:b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Kleinere klankkast  zachter geluid + hogere toon</a:t>
            </a: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7D76E98-8299-AF8C-6530-C9A8CB225B77}"/>
              </a:ext>
            </a:extLst>
          </p:cNvPr>
          <p:cNvSpPr>
            <a:spLocks noChangeAspect="1"/>
          </p:cNvSpPr>
          <p:nvPr/>
        </p:nvSpPr>
        <p:spPr>
          <a:xfrm>
            <a:off x="228092" y="1411200"/>
            <a:ext cx="873506" cy="865763"/>
          </a:xfrm>
          <a:prstGeom prst="ellips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1F69F8-CB16-5844-8AB1-4DD9D47F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2" y="1303083"/>
            <a:ext cx="1016000" cy="1016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B39E00AF-496F-3844-F465-E0EBCA7555E4}"/>
              </a:ext>
            </a:extLst>
          </p:cNvPr>
          <p:cNvSpPr>
            <a:spLocks noChangeAspect="1"/>
          </p:cNvSpPr>
          <p:nvPr/>
        </p:nvSpPr>
        <p:spPr>
          <a:xfrm>
            <a:off x="6167107" y="1411200"/>
            <a:ext cx="873506" cy="865763"/>
          </a:xfrm>
          <a:prstGeom prst="ellips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D30245-C8CF-1108-CAAB-9412FBB2A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20" y="1317200"/>
            <a:ext cx="1016000" cy="1016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DE63E42-0D2B-F920-B18E-0212C3E6140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</p:spTree>
    <p:extLst>
      <p:ext uri="{BB962C8B-B14F-4D97-AF65-F5344CB8AC3E}">
        <p14:creationId xmlns:p14="http://schemas.microsoft.com/office/powerpoint/2010/main" val="66992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de volgende keer doen?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CEBB262-A31B-FB72-A908-60C0F64B8511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70A7"/>
                </a:solidFill>
                <a:effectLst/>
                <a:uLnTx/>
                <a:uFillTx/>
                <a:latin typeface="Source Sans Pro"/>
                <a:ea typeface="+mj-ea"/>
                <a:cs typeface="+mj-cs"/>
              </a:rPr>
              <a:t>1.5   Afsluiting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1C7AC-7E32-7041-9C21-26E6CBCD6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360" b="5360"/>
          <a:stretch/>
        </p:blipFill>
        <p:spPr>
          <a:xfrm>
            <a:off x="1357884" y="1050336"/>
            <a:ext cx="9476232" cy="55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7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amen naar platen luisteren">
            <a:extLst>
              <a:ext uri="{FF2B5EF4-FFF2-40B4-BE49-F238E27FC236}">
                <a16:creationId xmlns:a16="http://schemas.microsoft.com/office/drawing/2014/main" id="{89662A23-538B-B532-E2CB-329D62E4B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85" b="14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7ECA33F-FBE2-CB39-148C-0565238D2A0C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1.1   Inleiding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A446ABB-C45D-6B79-9BFB-1D8A6E80330C}"/>
              </a:ext>
            </a:extLst>
          </p:cNvPr>
          <p:cNvSpPr/>
          <p:nvPr/>
        </p:nvSpPr>
        <p:spPr>
          <a:xfrm>
            <a:off x="3853238" y="2105561"/>
            <a:ext cx="448552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1500" b="0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ource Sans Pro Black" panose="020B0803030403020204" pitchFamily="34" charset="0"/>
              </a:rPr>
              <a:t>Geluid</a:t>
            </a:r>
          </a:p>
        </p:txBody>
      </p:sp>
    </p:spTree>
    <p:extLst>
      <p:ext uri="{BB962C8B-B14F-4D97-AF65-F5344CB8AC3E}">
        <p14:creationId xmlns:p14="http://schemas.microsoft.com/office/powerpoint/2010/main" val="1959603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					Begrippen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 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Geluidsbron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Frequentie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Tussenstof </a:t>
            </a: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Volume 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Toonhoogte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 err="1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Ontwerpcyclus 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5161FA-AD8B-1974-18FD-C57F6533EE2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18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kunt benoemen wat </a:t>
            </a:r>
            <a:r>
              <a:rPr lang="nl-NL" sz="18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geluidsbronnen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zijn.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kunt laten zien hoe geluid zich verplaatst aan de hand van de begrippen </a:t>
            </a:r>
            <a:r>
              <a:rPr lang="nl-NL" sz="18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geluidsbron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nl-NL" sz="18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frequentie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nl-NL" sz="18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tussenstof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kunt het verschil tussen lage en hoge tonen laten zien.  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past de </a:t>
            </a:r>
            <a:r>
              <a:rPr lang="nl-NL" sz="18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ontwerp-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nl-NL" sz="1800" b="1" dirty="0" err="1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18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toe om een probleem op te lossen.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F7D76E98-8299-AF8C-6530-C9A8CB225B77}"/>
              </a:ext>
            </a:extLst>
          </p:cNvPr>
          <p:cNvSpPr>
            <a:spLocks noChangeAspect="1"/>
          </p:cNvSpPr>
          <p:nvPr/>
        </p:nvSpPr>
        <p:spPr>
          <a:xfrm>
            <a:off x="228092" y="1411200"/>
            <a:ext cx="873506" cy="865763"/>
          </a:xfrm>
          <a:prstGeom prst="ellips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01F69F8-CB16-5844-8AB1-4DD9D47F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2" y="1303083"/>
            <a:ext cx="1016000" cy="1016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B39E00AF-496F-3844-F465-E0EBCA7555E4}"/>
              </a:ext>
            </a:extLst>
          </p:cNvPr>
          <p:cNvSpPr>
            <a:spLocks noChangeAspect="1"/>
          </p:cNvSpPr>
          <p:nvPr/>
        </p:nvSpPr>
        <p:spPr>
          <a:xfrm>
            <a:off x="6167107" y="1411200"/>
            <a:ext cx="873506" cy="865763"/>
          </a:xfrm>
          <a:prstGeom prst="ellips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ED30245-C8CF-1108-CAAB-9412FBB2A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20" y="1317200"/>
            <a:ext cx="1016000" cy="1016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DB7110F-48E9-E7DF-1561-75FD20D60EE8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1.1   Inleiding</a:t>
            </a:r>
          </a:p>
        </p:txBody>
      </p:sp>
    </p:spTree>
    <p:extLst>
      <p:ext uri="{BB962C8B-B14F-4D97-AF65-F5344CB8AC3E}">
        <p14:creationId xmlns:p14="http://schemas.microsoft.com/office/powerpoint/2010/main" val="80614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CBCF39A-48C9-8378-A8ED-B9C58F6B1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266"/>
          <a:stretch/>
        </p:blipFill>
        <p:spPr>
          <a:xfrm>
            <a:off x="1357884" y="804653"/>
            <a:ext cx="9476232" cy="5509791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5A5B48C-D37C-2AD8-D0B3-56090C29B2FD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1.1   Inleiding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164F71-73B9-909E-DF5E-FAF723DE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/>
          <a:lstStyle/>
          <a:p>
            <a:r>
              <a:rPr lang="nl-NL" dirty="0"/>
              <a:t>	Ontwerpcyclus				Onderzoekcyclus</a:t>
            </a:r>
          </a:p>
        </p:txBody>
      </p:sp>
    </p:spTree>
    <p:extLst>
      <p:ext uri="{BB962C8B-B14F-4D97-AF65-F5344CB8AC3E}">
        <p14:creationId xmlns:p14="http://schemas.microsoft.com/office/powerpoint/2010/main" val="75849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95544-2625-4407-4165-A013C941D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probleem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1C7811-BD24-2561-1600-5C10D7C3D60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Jullie staan buiten klaar om samen een </a:t>
            </a:r>
            <a:r>
              <a:rPr lang="nl-NL" dirty="0" err="1"/>
              <a:t>TikTok</a:t>
            </a:r>
            <a:r>
              <a:rPr lang="nl-NL" dirty="0"/>
              <a:t> opnemen, helaas is de muziek uit de telefoon te zacht om het dansje goed te kunnen uitvoeren.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Een speaker kopen is te duur, kunnen jullie het op een andere manier oplossen?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E2A9733-9FAB-0D80-7E74-B100D8256252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1.1   Inleiding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9FA736C-0B19-87B0-5B30-531388EE9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109" y="1825624"/>
            <a:ext cx="3615257" cy="3621600"/>
          </a:xfrm>
        </p:spPr>
      </p:pic>
    </p:spTree>
    <p:extLst>
      <p:ext uri="{BB962C8B-B14F-4D97-AF65-F5344CB8AC3E}">
        <p14:creationId xmlns:p14="http://schemas.microsoft.com/office/powerpoint/2010/main" val="2322749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3EFBEA8-8860-E0EE-2F0E-175400865E0F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1.2   Verkennen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4C1C008-46E8-E41F-176F-CC0F08A86AE3}"/>
              </a:ext>
            </a:extLst>
          </p:cNvPr>
          <p:cNvSpPr/>
          <p:nvPr/>
        </p:nvSpPr>
        <p:spPr>
          <a:xfrm>
            <a:off x="2749393" y="3031343"/>
            <a:ext cx="1535997" cy="707886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Geluid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34F4DF1-E405-EF27-7BCD-26D0FE0DC976}"/>
              </a:ext>
            </a:extLst>
          </p:cNvPr>
          <p:cNvSpPr/>
          <p:nvPr/>
        </p:nvSpPr>
        <p:spPr>
          <a:xfrm>
            <a:off x="7032170" y="3060406"/>
            <a:ext cx="2279791" cy="707886"/>
          </a:xfrm>
          <a:prstGeom prst="rect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Versterker</a:t>
            </a:r>
            <a:endParaRPr lang="nl-NL" sz="4800" b="1" cap="none" spc="0" dirty="0">
              <a:ln w="0"/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3BFE460-0A5A-A2E6-F022-F4185E08C234}"/>
              </a:ext>
            </a:extLst>
          </p:cNvPr>
          <p:cNvCxnSpPr>
            <a:cxnSpLocks/>
          </p:cNvCxnSpPr>
          <p:nvPr/>
        </p:nvCxnSpPr>
        <p:spPr>
          <a:xfrm flipH="1" flipV="1">
            <a:off x="1274129" y="2523064"/>
            <a:ext cx="1005823" cy="48946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5B67F1B-2608-36D7-4C92-342427D8F039}"/>
              </a:ext>
            </a:extLst>
          </p:cNvPr>
          <p:cNvCxnSpPr>
            <a:cxnSpLocks/>
          </p:cNvCxnSpPr>
          <p:nvPr/>
        </p:nvCxnSpPr>
        <p:spPr>
          <a:xfrm flipV="1">
            <a:off x="3627497" y="1664208"/>
            <a:ext cx="0" cy="93077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08BE0C0E-41E8-EB98-214A-FC6FCACDDCBE}"/>
              </a:ext>
            </a:extLst>
          </p:cNvPr>
          <p:cNvCxnSpPr>
            <a:cxnSpLocks/>
          </p:cNvCxnSpPr>
          <p:nvPr/>
        </p:nvCxnSpPr>
        <p:spPr>
          <a:xfrm flipV="1">
            <a:off x="2362248" y="4168033"/>
            <a:ext cx="401580" cy="89001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27DFDFFC-2776-D401-9FCA-A68E6D843DB6}"/>
              </a:ext>
            </a:extLst>
          </p:cNvPr>
          <p:cNvCxnSpPr>
            <a:cxnSpLocks/>
          </p:cNvCxnSpPr>
          <p:nvPr/>
        </p:nvCxnSpPr>
        <p:spPr>
          <a:xfrm flipH="1" flipV="1">
            <a:off x="4240429" y="4202055"/>
            <a:ext cx="558002" cy="90454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9049C3E-7071-8B52-DD14-770187929364}"/>
              </a:ext>
            </a:extLst>
          </p:cNvPr>
          <p:cNvCxnSpPr>
            <a:cxnSpLocks/>
          </p:cNvCxnSpPr>
          <p:nvPr/>
        </p:nvCxnSpPr>
        <p:spPr>
          <a:xfrm flipH="1">
            <a:off x="4672537" y="2130552"/>
            <a:ext cx="777287" cy="684169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61BD3BAA-8785-0AF2-B254-C5BC7CD529A3}"/>
              </a:ext>
            </a:extLst>
          </p:cNvPr>
          <p:cNvCxnSpPr>
            <a:cxnSpLocks/>
          </p:cNvCxnSpPr>
          <p:nvPr/>
        </p:nvCxnSpPr>
        <p:spPr>
          <a:xfrm flipH="1" flipV="1">
            <a:off x="7243136" y="1664208"/>
            <a:ext cx="274395" cy="1049863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6D2E4EBA-DB15-BBFA-6BDB-233802DEFC93}"/>
              </a:ext>
            </a:extLst>
          </p:cNvPr>
          <p:cNvCxnSpPr>
            <a:cxnSpLocks/>
          </p:cNvCxnSpPr>
          <p:nvPr/>
        </p:nvCxnSpPr>
        <p:spPr>
          <a:xfrm flipV="1">
            <a:off x="8892509" y="1750614"/>
            <a:ext cx="290513" cy="930777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45F52147-FA5B-D253-D653-F46D17C0280F}"/>
              </a:ext>
            </a:extLst>
          </p:cNvPr>
          <p:cNvCxnSpPr>
            <a:cxnSpLocks/>
          </p:cNvCxnSpPr>
          <p:nvPr/>
        </p:nvCxnSpPr>
        <p:spPr>
          <a:xfrm flipV="1">
            <a:off x="6965647" y="4249267"/>
            <a:ext cx="401580" cy="89001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349EE46D-1143-13B8-DCCA-74DD1EAF6618}"/>
              </a:ext>
            </a:extLst>
          </p:cNvPr>
          <p:cNvCxnSpPr>
            <a:cxnSpLocks/>
          </p:cNvCxnSpPr>
          <p:nvPr/>
        </p:nvCxnSpPr>
        <p:spPr>
          <a:xfrm flipH="1" flipV="1">
            <a:off x="8957775" y="4234735"/>
            <a:ext cx="558002" cy="904548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D2590B5C-61CE-B9F3-EDEE-D3D5CFACDA23}"/>
              </a:ext>
            </a:extLst>
          </p:cNvPr>
          <p:cNvCxnSpPr>
            <a:cxnSpLocks/>
          </p:cNvCxnSpPr>
          <p:nvPr/>
        </p:nvCxnSpPr>
        <p:spPr>
          <a:xfrm flipH="1">
            <a:off x="9912049" y="2859271"/>
            <a:ext cx="1033254" cy="341129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hoek 37">
            <a:extLst>
              <a:ext uri="{FF2B5EF4-FFF2-40B4-BE49-F238E27FC236}">
                <a16:creationId xmlns:a16="http://schemas.microsoft.com/office/drawing/2014/main" id="{E2077CFE-13F7-85F9-491B-AA1F0BC58364}"/>
              </a:ext>
            </a:extLst>
          </p:cNvPr>
          <p:cNvSpPr/>
          <p:nvPr/>
        </p:nvSpPr>
        <p:spPr>
          <a:xfrm>
            <a:off x="657434" y="1727474"/>
            <a:ext cx="463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4B105A66-19B8-BF82-0172-F65CD6BE2B56}"/>
              </a:ext>
            </a:extLst>
          </p:cNvPr>
          <p:cNvSpPr/>
          <p:nvPr/>
        </p:nvSpPr>
        <p:spPr>
          <a:xfrm>
            <a:off x="10976605" y="2353056"/>
            <a:ext cx="463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38B98634-4047-C059-6683-F39A58FAC2DD}"/>
              </a:ext>
            </a:extLst>
          </p:cNvPr>
          <p:cNvSpPr/>
          <p:nvPr/>
        </p:nvSpPr>
        <p:spPr>
          <a:xfrm>
            <a:off x="6459584" y="4979690"/>
            <a:ext cx="463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FB8B4DB9-21E8-1D1A-828B-C5577410D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/>
          <a:lstStyle/>
          <a:p>
            <a:r>
              <a:rPr lang="nl-NL" dirty="0"/>
              <a:t>Wat moeten we weten?</a:t>
            </a:r>
          </a:p>
        </p:txBody>
      </p:sp>
    </p:spTree>
    <p:extLst>
      <p:ext uri="{BB962C8B-B14F-4D97-AF65-F5344CB8AC3E}">
        <p14:creationId xmlns:p14="http://schemas.microsoft.com/office/powerpoint/2010/main" val="255125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Toon</a:t>
            </a:r>
          </a:p>
        </p:txBody>
      </p:sp>
      <p:pic>
        <p:nvPicPr>
          <p:cNvPr id="6" name="Tijdelijke aanduiding voor inhoud 5" descr="Afbeelding met Menselijk gezicht, persoon, portret, kleding&#10;&#10;Automatisch gegenereerde beschrijving">
            <a:extLst>
              <a:ext uri="{FF2B5EF4-FFF2-40B4-BE49-F238E27FC236}">
                <a16:creationId xmlns:a16="http://schemas.microsoft.com/office/drawing/2014/main" id="{66BE9354-01B0-25A7-75AA-C53D41834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9450" y="1023946"/>
            <a:ext cx="2878208" cy="4317311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7ECA33F-FBE2-CB39-148C-0565238D2A0C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1.3   Informatie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1786BA2-3A5A-B9C0-8671-7512E94C97FB}"/>
              </a:ext>
            </a:extLst>
          </p:cNvPr>
          <p:cNvSpPr txBox="1">
            <a:spLocks/>
          </p:cNvSpPr>
          <p:nvPr/>
        </p:nvSpPr>
        <p:spPr>
          <a:xfrm>
            <a:off x="550863" y="1825624"/>
            <a:ext cx="11090275" cy="3621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Systeemlettertype regulier"/>
              <a:buChar char="▹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Hoge toon – Lage toon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Harde toon – Zachte toon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Leg je hand op je keel. Wat voel je?</a:t>
            </a:r>
          </a:p>
        </p:txBody>
      </p:sp>
    </p:spTree>
    <p:extLst>
      <p:ext uri="{BB962C8B-B14F-4D97-AF65-F5344CB8AC3E}">
        <p14:creationId xmlns:p14="http://schemas.microsoft.com/office/powerpoint/2010/main" val="418114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Frequentie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8FA784-A74D-9C08-36A1-A7383DA2D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4964567" cy="362160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Geluid is een trilling.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 vaak de lucht trilt in 1 seconde heet de </a:t>
            </a:r>
            <a:r>
              <a:rPr lang="nl-NL" b="1" dirty="0"/>
              <a:t>frequentie</a:t>
            </a:r>
            <a:r>
              <a:rPr lang="nl-NL" dirty="0"/>
              <a:t>.</a:t>
            </a:r>
          </a:p>
        </p:txBody>
      </p:sp>
      <p:pic>
        <p:nvPicPr>
          <p:cNvPr id="5" name="Picture 2" descr="Wetenschapsschool: natuurkunde voor de middelbare school">
            <a:extLst>
              <a:ext uri="{FF2B5EF4-FFF2-40B4-BE49-F238E27FC236}">
                <a16:creationId xmlns:a16="http://schemas.microsoft.com/office/drawing/2014/main" id="{E5370BB5-13FC-18B1-F7A0-19FB0FC45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46" y="3722357"/>
            <a:ext cx="4964567" cy="182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etenschapsschool: natuurkunde voor de middelbare school">
            <a:extLst>
              <a:ext uri="{FF2B5EF4-FFF2-40B4-BE49-F238E27FC236}">
                <a16:creationId xmlns:a16="http://schemas.microsoft.com/office/drawing/2014/main" id="{FDB4825D-A0D0-FE6A-37A4-35A348F9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46" y="1504336"/>
            <a:ext cx="4964567" cy="17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EB1464-D205-7F53-6FB6-424F0701450E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1.3   Informatie</a:t>
            </a:r>
          </a:p>
        </p:txBody>
      </p:sp>
    </p:spTree>
    <p:extLst>
      <p:ext uri="{BB962C8B-B14F-4D97-AF65-F5344CB8AC3E}">
        <p14:creationId xmlns:p14="http://schemas.microsoft.com/office/powerpoint/2010/main" val="122403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0A295-8F2F-ECE8-C81E-35A59C83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 geluid zich voortbewegen door een tafel?</a:t>
            </a:r>
          </a:p>
        </p:txBody>
      </p:sp>
      <p:pic>
        <p:nvPicPr>
          <p:cNvPr id="8" name="Afbeelding 7" descr="Afbeelding met hout, Beige, bruin, triplex&#10;&#10;Automatisch gegenereerde beschrijving">
            <a:extLst>
              <a:ext uri="{FF2B5EF4-FFF2-40B4-BE49-F238E27FC236}">
                <a16:creationId xmlns:a16="http://schemas.microsoft.com/office/drawing/2014/main" id="{E35EE8AE-491F-FAE0-C7C3-3EF20BC64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92" y="1483396"/>
            <a:ext cx="7095215" cy="389120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91FDA5F-E1D1-F588-235A-7B0A72037418}"/>
              </a:ext>
            </a:extLst>
          </p:cNvPr>
          <p:cNvSpPr txBox="1">
            <a:spLocks/>
          </p:cNvSpPr>
          <p:nvPr/>
        </p:nvSpPr>
        <p:spPr>
          <a:xfrm>
            <a:off x="133699" y="6560127"/>
            <a:ext cx="1987709" cy="24019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1600" dirty="0"/>
              <a:t>1.3   Informatie</a:t>
            </a:r>
          </a:p>
        </p:txBody>
      </p:sp>
    </p:spTree>
    <p:extLst>
      <p:ext uri="{BB962C8B-B14F-4D97-AF65-F5344CB8AC3E}">
        <p14:creationId xmlns:p14="http://schemas.microsoft.com/office/powerpoint/2010/main" val="14820249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IOL">
      <a:dk1>
        <a:srgbClr val="000000"/>
      </a:dk1>
      <a:lt1>
        <a:srgbClr val="FFFFFF"/>
      </a:lt1>
      <a:dk2>
        <a:srgbClr val="0070A7"/>
      </a:dk2>
      <a:lt2>
        <a:srgbClr val="E9B53C"/>
      </a:lt2>
      <a:accent1>
        <a:srgbClr val="4093BD"/>
      </a:accent1>
      <a:accent2>
        <a:srgbClr val="EFC86D"/>
      </a:accent2>
      <a:accent3>
        <a:srgbClr val="80B8D3"/>
      </a:accent3>
      <a:accent4>
        <a:srgbClr val="F3DA9E"/>
      </a:accent4>
      <a:accent5>
        <a:srgbClr val="BFDBE9"/>
      </a:accent5>
      <a:accent6>
        <a:srgbClr val="F9ECCE"/>
      </a:accent6>
      <a:hlink>
        <a:srgbClr val="0070A6"/>
      </a:hlink>
      <a:folHlink>
        <a:srgbClr val="A0222B"/>
      </a:folHlink>
    </a:clrScheme>
    <a:fontScheme name="Aangepast 1">
      <a:majorFont>
        <a:latin typeface="Source Sans Pro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L Powerpoint sjabloon 4.0" id="{32EE80E9-F8AB-5C45-B082-8F5FE28DDF9A}" vid="{1C2A8E34-DD71-E547-A3AC-6A7A2523805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9688f6-cf2f-41dd-aab3-4da124243d8b" xsi:nil="true"/>
    <lcf76f155ced4ddcb4097134ff3c332f xmlns="4335bd63-400a-4afd-a778-d1ea4b7c1136">
      <Terms xmlns="http://schemas.microsoft.com/office/infopath/2007/PartnerControls"/>
    </lcf76f155ced4ddcb4097134ff3c332f>
    <Opmerking xmlns="4335bd63-400a-4afd-a778-d1ea4b7c1136" xsi:nil="true"/>
    <SharedWithUsers xmlns="fb9688f6-cf2f-41dd-aab3-4da124243d8b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D5CDAD8D02E49B6499F6AD7F10AAE" ma:contentTypeVersion="17" ma:contentTypeDescription="Een nieuw document maken." ma:contentTypeScope="" ma:versionID="1138b2e7d79562a4463b57068fc18ed2">
  <xsd:schema xmlns:xsd="http://www.w3.org/2001/XMLSchema" xmlns:xs="http://www.w3.org/2001/XMLSchema" xmlns:p="http://schemas.microsoft.com/office/2006/metadata/properties" xmlns:ns2="4335bd63-400a-4afd-a778-d1ea4b7c1136" xmlns:ns3="fb9688f6-cf2f-41dd-aab3-4da124243d8b" targetNamespace="http://schemas.microsoft.com/office/2006/metadata/properties" ma:root="true" ma:fieldsID="5ffd54ae8a910ef5339a2dd5a3f67c34" ns2:_="" ns3:_="">
    <xsd:import namespace="4335bd63-400a-4afd-a778-d1ea4b7c1136"/>
    <xsd:import namespace="fb9688f6-cf2f-41dd-aab3-4da124243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merk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5bd63-400a-4afd-a778-d1ea4b7c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" ma:index="23" nillable="true" ma:displayName="Opmerking" ma:format="Dropdown" ma:internalName="Opmerk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688f6-cf2f-41dd-aab3-4da124243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30c33bc-18fb-4af6-adbf-751983f6c24c}" ma:internalName="TaxCatchAll" ma:showField="CatchAllData" ma:web="fb9688f6-cf2f-41dd-aab3-4da124243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30AF57A-3B20-4DE9-91F8-179783E17BD4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fb9688f6-cf2f-41dd-aab3-4da124243d8b"/>
    <ds:schemaRef ds:uri="http://purl.org/dc/dcmitype/"/>
    <ds:schemaRef ds:uri="4335bd63-400a-4afd-a778-d1ea4b7c1136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D65C33F-1353-43CB-860F-D8420E187D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41D2F8-DD9D-4738-98C8-ADB1989918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5bd63-400a-4afd-a778-d1ea4b7c1136"/>
    <ds:schemaRef ds:uri="fb9688f6-cf2f-41dd-aab3-4da124243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353</Words>
  <Application>Microsoft Office PowerPoint</Application>
  <PresentationFormat>Breedbeeld</PresentationFormat>
  <Paragraphs>92</Paragraphs>
  <Slides>14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Kantoorthema</vt:lpstr>
      <vt:lpstr>Geluid</vt:lpstr>
      <vt:lpstr>PowerPoint-presentatie</vt:lpstr>
      <vt:lpstr>Doelen     Begrippen</vt:lpstr>
      <vt:lpstr> Ontwerpcyclus    Onderzoekcyclus</vt:lpstr>
      <vt:lpstr>Het probleem</vt:lpstr>
      <vt:lpstr>Wat moeten we weten?</vt:lpstr>
      <vt:lpstr>Toon</vt:lpstr>
      <vt:lpstr>Frequentie</vt:lpstr>
      <vt:lpstr>Kan geluid zich voortbewegen door een tafel?</vt:lpstr>
      <vt:lpstr>Tussenstof</vt:lpstr>
      <vt:lpstr>Experimenten - 2 rondes van 15 minuten</vt:lpstr>
      <vt:lpstr>Wat heb je geleerd?</vt:lpstr>
      <vt:lpstr>Conclusies</vt:lpstr>
      <vt:lpstr>Wat gaan we de volgende keer doen?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Geluid</dc:title>
  <dc:creator>Familie Verschuur-Hersbach</dc:creator>
  <cp:lastModifiedBy>Romi Verschoor</cp:lastModifiedBy>
  <cp:revision>8</cp:revision>
  <dcterms:created xsi:type="dcterms:W3CDTF">2024-09-26T07:53:15Z</dcterms:created>
  <dcterms:modified xsi:type="dcterms:W3CDTF">2024-11-14T13:05:58Z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0x0101007DED5CDAD8D02E49B6499F6AD7F10AAE</vt:lpwstr>
  </property>
  <property fmtid="{D5CDD505-2E9C-101B-9397-08002B2CF9AE}" pid="3" name="MediaServiceImageTags">
    <vt:lpwstr/>
  </property>
  <property fmtid="{D5CDD505-2E9C-101B-9397-08002B2CF9AE}" pid="4" name="Order">
    <vt:r8>56300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MSIP_Label_95225633-f92c-4cc3-8039-da610ec32b8c_Enabled">
    <vt:lpwstr>true</vt:lpwstr>
  </property>
  <property fmtid="{D5CDD505-2E9C-101B-9397-08002B2CF9AE}" pid="11" name="MSIP_Label_95225633-f92c-4cc3-8039-da610ec32b8c_SetDate">
    <vt:lpwstr>2024-10-28T14:46:08Z</vt:lpwstr>
  </property>
  <property fmtid="{D5CDD505-2E9C-101B-9397-08002B2CF9AE}" pid="12" name="MSIP_Label_95225633-f92c-4cc3-8039-da610ec32b8c_Method">
    <vt:lpwstr>Standard</vt:lpwstr>
  </property>
  <property fmtid="{D5CDD505-2E9C-101B-9397-08002B2CF9AE}" pid="13" name="MSIP_Label_95225633-f92c-4cc3-8039-da610ec32b8c_Name">
    <vt:lpwstr>95225633-f92c-4cc3-8039-da610ec32b8c</vt:lpwstr>
  </property>
  <property fmtid="{D5CDD505-2E9C-101B-9397-08002B2CF9AE}" pid="14" name="MSIP_Label_95225633-f92c-4cc3-8039-da610ec32b8c_SiteId">
    <vt:lpwstr>039901df-31e4-4a23-b00c-1f9800e5961c</vt:lpwstr>
  </property>
  <property fmtid="{D5CDD505-2E9C-101B-9397-08002B2CF9AE}" pid="15" name="MSIP_Label_95225633-f92c-4cc3-8039-da610ec32b8c_ActionId">
    <vt:lpwstr>f387e7a6-b236-4f89-90a9-4b775e0ac631</vt:lpwstr>
  </property>
  <property fmtid="{D5CDD505-2E9C-101B-9397-08002B2CF9AE}" pid="16" name="MSIP_Label_95225633-f92c-4cc3-8039-da610ec32b8c_ContentBits">
    <vt:lpwstr>0</vt:lpwstr>
  </property>
</Properties>
</file>